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9" r:id="rId5"/>
  </p:sldMasterIdLst>
  <p:notesMasterIdLst>
    <p:notesMasterId r:id="rId37"/>
  </p:notesMasterIdLst>
  <p:handoutMasterIdLst>
    <p:handoutMasterId r:id="rId38"/>
  </p:handoutMasterIdLst>
  <p:sldIdLst>
    <p:sldId id="2147482333" r:id="rId6"/>
    <p:sldId id="2147482350" r:id="rId7"/>
    <p:sldId id="2147482336" r:id="rId8"/>
    <p:sldId id="2147482334" r:id="rId9"/>
    <p:sldId id="2147482344" r:id="rId10"/>
    <p:sldId id="2147482345" r:id="rId11"/>
    <p:sldId id="2147482347" r:id="rId12"/>
    <p:sldId id="2147482348" r:id="rId13"/>
    <p:sldId id="2147482335" r:id="rId14"/>
    <p:sldId id="2147482338" r:id="rId15"/>
    <p:sldId id="2147482349" r:id="rId16"/>
    <p:sldId id="2147482339" r:id="rId17"/>
    <p:sldId id="2147482343" r:id="rId18"/>
    <p:sldId id="2147482358" r:id="rId19"/>
    <p:sldId id="2147482359" r:id="rId20"/>
    <p:sldId id="2147482352" r:id="rId21"/>
    <p:sldId id="2147482337" r:id="rId22"/>
    <p:sldId id="2147482346" r:id="rId23"/>
    <p:sldId id="317" r:id="rId24"/>
    <p:sldId id="2147482361" r:id="rId25"/>
    <p:sldId id="2147482362" r:id="rId26"/>
    <p:sldId id="2147482363" r:id="rId27"/>
    <p:sldId id="2147482364" r:id="rId28"/>
    <p:sldId id="2147482353" r:id="rId29"/>
    <p:sldId id="2145709343" r:id="rId30"/>
    <p:sldId id="276" r:id="rId31"/>
    <p:sldId id="281" r:id="rId32"/>
    <p:sldId id="2147482365" r:id="rId33"/>
    <p:sldId id="2147482366" r:id="rId34"/>
    <p:sldId id="2147482367" r:id="rId35"/>
    <p:sldId id="2147482360" r:id="rId36"/>
  </p:sldIdLst>
  <p:sldSz cx="12190413" cy="6859588"/>
  <p:notesSz cx="6858000" cy="9144000"/>
  <p:embeddedFontLst>
    <p:embeddedFont>
      <p:font typeface="Open Sans" pitchFamily="2" charset="0"/>
      <p:regular r:id="rId39"/>
      <p:bold r:id="rId40"/>
      <p:italic r:id="rId41"/>
      <p:boldItalic r:id="rId42"/>
    </p:embeddedFont>
    <p:embeddedFont>
      <p:font typeface="Open Sans Condensed Light" pitchFamily="2" charset="0"/>
      <p:regular r:id="rId43"/>
      <p:italic r:id="rId44"/>
    </p:embeddedFont>
    <p:embeddedFont>
      <p:font typeface="Open Sans Light" pitchFamily="2" charset="0"/>
      <p:regular r:id="rId45"/>
      <p:italic r:id="rId46"/>
    </p:embeddedFont>
    <p:embeddedFont>
      <p:font typeface="Open Sans Semibold" pitchFamily="2" charset="0"/>
      <p:bold r:id="rId47"/>
      <p:boldItalic r:id="rId48"/>
    </p:embeddedFont>
    <p:embeddedFont>
      <p:font typeface="Raleway" pitchFamily="2" charset="0"/>
      <p:regular r:id="rId49"/>
      <p:bold r:id="rId50"/>
      <p:italic r:id="rId51"/>
      <p:boldItalic r:id="rId52"/>
    </p:embeddedFont>
    <p:embeddedFont>
      <p:font typeface="Roboto" panose="02000000000000000000" pitchFamily="2" charset="0"/>
      <p:regular r:id="rId53"/>
    </p:embeddedFont>
    <p:embeddedFont>
      <p:font typeface="Roboto Light" panose="02000000000000000000" pitchFamily="2" charset="0"/>
      <p:regular r:id="rId54"/>
      <p:italic r:id="rId55"/>
    </p:embeddedFont>
  </p:embeddedFontLst>
  <p:custDataLst>
    <p:tags r:id="rId56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1pPr>
    <a:lvl2pPr marL="544251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2pPr>
    <a:lvl3pPr marL="1088502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3pPr>
    <a:lvl4pPr marL="1632753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4pPr>
    <a:lvl5pPr marL="2177004" algn="l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Arial" charset="0"/>
        <a:ea typeface="+mn-ea"/>
        <a:cs typeface="+mn-cs"/>
      </a:defRPr>
    </a:lvl5pPr>
    <a:lvl6pPr marL="2721254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6pPr>
    <a:lvl7pPr marL="3265505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7pPr>
    <a:lvl8pPr marL="3809756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8pPr>
    <a:lvl9pPr marL="4354007" algn="l" defTabSz="1088502" rtl="0" eaLnBrk="1" latinLnBrk="0" hangingPunct="1">
      <a:defRPr sz="19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4CBEA47-027A-4A4C-8DEA-3F3460FFF9E7}">
          <p14:sldIdLst>
            <p14:sldId id="2147482333"/>
            <p14:sldId id="2147482350"/>
            <p14:sldId id="2147482336"/>
            <p14:sldId id="2147482334"/>
            <p14:sldId id="2147482344"/>
            <p14:sldId id="2147482345"/>
            <p14:sldId id="2147482347"/>
            <p14:sldId id="2147482348"/>
            <p14:sldId id="2147482335"/>
            <p14:sldId id="2147482338"/>
            <p14:sldId id="2147482349"/>
            <p14:sldId id="2147482339"/>
            <p14:sldId id="2147482343"/>
            <p14:sldId id="2147482358"/>
            <p14:sldId id="2147482359"/>
            <p14:sldId id="2147482352"/>
            <p14:sldId id="2147482337"/>
            <p14:sldId id="2147482346"/>
            <p14:sldId id="317"/>
            <p14:sldId id="2147482361"/>
            <p14:sldId id="2147482362"/>
            <p14:sldId id="2147482363"/>
            <p14:sldId id="2147482364"/>
            <p14:sldId id="2147482353"/>
            <p14:sldId id="2145709343"/>
            <p14:sldId id="276"/>
            <p14:sldId id="281"/>
            <p14:sldId id="2147482365"/>
            <p14:sldId id="2147482366"/>
            <p14:sldId id="2147482367"/>
            <p14:sldId id="2147482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29" userDrawn="1">
          <p15:clr>
            <a:srgbClr val="A4A3A4"/>
          </p15:clr>
        </p15:guide>
        <p15:guide id="2" orient="horz" pos="2271">
          <p15:clr>
            <a:srgbClr val="A4A3A4"/>
          </p15:clr>
        </p15:guide>
        <p15:guide id="3" orient="horz" pos="4202">
          <p15:clr>
            <a:srgbClr val="A4A3A4"/>
          </p15:clr>
        </p15:guide>
        <p15:guide id="4" orient="horz" pos="307">
          <p15:clr>
            <a:srgbClr val="A4A3A4"/>
          </p15:clr>
        </p15:guide>
        <p15:guide id="5" orient="horz" pos="3256">
          <p15:clr>
            <a:srgbClr val="A4A3A4"/>
          </p15:clr>
        </p15:guide>
        <p15:guide id="6" orient="horz" pos="1240">
          <p15:clr>
            <a:srgbClr val="A4A3A4"/>
          </p15:clr>
        </p15:guide>
        <p15:guide id="7" orient="horz" pos="3211">
          <p15:clr>
            <a:srgbClr val="A4A3A4"/>
          </p15:clr>
        </p15:guide>
        <p15:guide id="8" orient="horz" pos="2727" userDrawn="1">
          <p15:clr>
            <a:srgbClr val="A4A3A4"/>
          </p15:clr>
        </p15:guide>
        <p15:guide id="9" pos="52">
          <p15:clr>
            <a:srgbClr val="A4A3A4"/>
          </p15:clr>
        </p15:guide>
        <p15:guide id="10" pos="3875">
          <p15:clr>
            <a:srgbClr val="A4A3A4"/>
          </p15:clr>
        </p15:guide>
        <p15:guide id="11" pos="3816">
          <p15:clr>
            <a:srgbClr val="A4A3A4"/>
          </p15:clr>
        </p15:guide>
        <p15:guide id="12" pos="7635">
          <p15:clr>
            <a:srgbClr val="A4A3A4"/>
          </p15:clr>
        </p15:guide>
        <p15:guide id="13" pos="5767" userDrawn="1">
          <p15:clr>
            <a:srgbClr val="A4A3A4"/>
          </p15:clr>
        </p15:guide>
        <p15:guide id="14" pos="5729">
          <p15:clr>
            <a:srgbClr val="A4A3A4"/>
          </p15:clr>
        </p15:guide>
        <p15:guide id="15" pos="1962">
          <p15:clr>
            <a:srgbClr val="A4A3A4"/>
          </p15:clr>
        </p15:guide>
        <p15:guide id="16" pos="18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56AF"/>
    <a:srgbClr val="71C333"/>
    <a:srgbClr val="FF0000"/>
    <a:srgbClr val="99CCFF"/>
    <a:srgbClr val="6600CC"/>
    <a:srgbClr val="0066FF"/>
    <a:srgbClr val="CCECFF"/>
    <a:srgbClr val="99FF66"/>
    <a:srgbClr val="33CC33"/>
    <a:srgbClr val="CC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45" y="288"/>
      </p:cViewPr>
      <p:guideLst>
        <p:guide orient="horz" pos="2229"/>
        <p:guide orient="horz" pos="2271"/>
        <p:guide orient="horz" pos="4202"/>
        <p:guide orient="horz" pos="307"/>
        <p:guide orient="horz" pos="3256"/>
        <p:guide orient="horz" pos="1240"/>
        <p:guide orient="horz" pos="3211"/>
        <p:guide orient="horz" pos="2727"/>
        <p:guide pos="52"/>
        <p:guide pos="3875"/>
        <p:guide pos="3816"/>
        <p:guide pos="7635"/>
        <p:guide pos="5767"/>
        <p:guide pos="5729"/>
        <p:guide pos="1962"/>
        <p:guide pos="189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480" y="701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.fntdata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tags" Target="tags/tag1.xml"/><Relationship Id="rId8" Type="http://schemas.openxmlformats.org/officeDocument/2006/relationships/slide" Target="slides/slide3.xml"/><Relationship Id="rId51" Type="http://schemas.openxmlformats.org/officeDocument/2006/relationships/font" Target="fonts/font1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2DA8D8-0109-4D30-8257-855FDD8275FA}" type="doc">
      <dgm:prSet loTypeId="urn:microsoft.com/office/officeart/2005/8/layout/cycle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1B13D4-CC60-4198-9C2E-CF53F2DB8EE7}">
      <dgm:prSet phldrT="[Text]"/>
      <dgm:spPr>
        <a:xfrm>
          <a:off x="3414696" y="688"/>
          <a:ext cx="1236694" cy="803851"/>
        </a:xfr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s-EC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Ciudades Sostenibles – Teoría y Practica</a:t>
          </a:r>
        </a:p>
      </dgm:t>
    </dgm:pt>
    <dgm:pt modelId="{5AD7C47A-3945-4B03-A0CC-B777ED6A1431}" type="parTrans" cxnId="{DA3BAC74-407A-4B62-881B-19D811699AD3}">
      <dgm:prSet/>
      <dgm:spPr/>
      <dgm:t>
        <a:bodyPr/>
        <a:lstStyle/>
        <a:p>
          <a:endParaRPr lang="en-GB"/>
        </a:p>
      </dgm:t>
    </dgm:pt>
    <dgm:pt modelId="{051E78DA-3E84-4091-B853-57128A374695}" type="sibTrans" cxnId="{DA3BAC74-407A-4B62-881B-19D811699AD3}">
      <dgm:prSet/>
      <dgm:spPr>
        <a:xfrm>
          <a:off x="2278989" y="332310"/>
          <a:ext cx="3213843" cy="3213843"/>
        </a:xfrm>
        <a:noFill/>
        <a:ln w="9525" cap="flat" cmpd="sng" algn="ctr">
          <a:solidFill>
            <a:srgbClr val="50B4C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GB"/>
        </a:p>
      </dgm:t>
    </dgm:pt>
    <dgm:pt modelId="{EA227FAC-6216-48C0-9E76-5FD4B84356B0}">
      <dgm:prSet phldrT="[Text]"/>
      <dgm:spPr>
        <a:xfrm>
          <a:off x="4870773" y="1187674"/>
          <a:ext cx="1236694" cy="803851"/>
        </a:xfr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s-EC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Ciencia De Datos Y Machine </a:t>
          </a:r>
          <a:r>
            <a:rPr lang="es-EC" noProof="0" dirty="0" err="1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Learning</a:t>
          </a:r>
          <a:endParaRPr lang="es-EC" noProof="0" dirty="0">
            <a:solidFill>
              <a:sysClr val="window" lastClr="FFFFFF"/>
            </a:solidFill>
            <a:latin typeface="Calibri Light" panose="020F0302020204030204"/>
            <a:ea typeface="+mn-ea"/>
            <a:cs typeface="+mn-cs"/>
          </a:endParaRPr>
        </a:p>
      </dgm:t>
    </dgm:pt>
    <dgm:pt modelId="{E02AB8E8-872E-48D3-B53D-C3ECFAEC4BBA}" type="parTrans" cxnId="{57762007-5B88-4DA8-B837-46101290AEE9}">
      <dgm:prSet/>
      <dgm:spPr/>
      <dgm:t>
        <a:bodyPr/>
        <a:lstStyle/>
        <a:p>
          <a:endParaRPr lang="en-GB"/>
        </a:p>
      </dgm:t>
    </dgm:pt>
    <dgm:pt modelId="{44DBF837-AAC9-4E75-A30C-6EF5F0CC3267}" type="sibTrans" cxnId="{57762007-5B88-4DA8-B837-46101290AEE9}">
      <dgm:prSet/>
      <dgm:spPr>
        <a:xfrm>
          <a:off x="2342223" y="541798"/>
          <a:ext cx="3213843" cy="3213843"/>
        </a:xfrm>
        <a:noFill/>
        <a:ln w="9525" cap="flat" cmpd="sng" algn="ctr">
          <a:solidFill>
            <a:srgbClr val="50B4C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GB"/>
        </a:p>
      </dgm:t>
    </dgm:pt>
    <dgm:pt modelId="{E58B99A7-9E28-4A38-975F-CE68548DB552}">
      <dgm:prSet phldrT="[Text]"/>
      <dgm:spPr>
        <a:xfrm>
          <a:off x="4359220" y="2907637"/>
          <a:ext cx="1236694" cy="803851"/>
        </a:xfr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s-EC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Análisis Espacial</a:t>
          </a:r>
        </a:p>
      </dgm:t>
    </dgm:pt>
    <dgm:pt modelId="{2621852C-651B-483C-A100-31B3F80619E2}" type="parTrans" cxnId="{98D44C75-1F66-4AB1-B28C-7BEB0EB8C0AF}">
      <dgm:prSet/>
      <dgm:spPr/>
      <dgm:t>
        <a:bodyPr/>
        <a:lstStyle/>
        <a:p>
          <a:endParaRPr lang="en-GB"/>
        </a:p>
      </dgm:t>
    </dgm:pt>
    <dgm:pt modelId="{F262E18E-F5A1-4EEF-A0C7-C80A00AB7234}" type="sibTrans" cxnId="{98D44C75-1F66-4AB1-B28C-7BEB0EB8C0AF}">
      <dgm:prSet/>
      <dgm:spPr>
        <a:xfrm>
          <a:off x="2426121" y="402614"/>
          <a:ext cx="3213843" cy="3213843"/>
        </a:xfrm>
        <a:noFill/>
        <a:ln w="9525" cap="flat" cmpd="sng" algn="ctr">
          <a:solidFill>
            <a:srgbClr val="50B4C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GB"/>
        </a:p>
      </dgm:t>
    </dgm:pt>
    <dgm:pt modelId="{E6EC6ABF-5FBB-4D40-BEBC-FD14D722E094}">
      <dgm:prSet phldrT="[Text]"/>
      <dgm:spPr>
        <a:xfrm>
          <a:off x="2470171" y="2907637"/>
          <a:ext cx="1236694" cy="803851"/>
        </a:xfr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s-EC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Diseño Y Participación Urbana </a:t>
          </a:r>
        </a:p>
      </dgm:t>
    </dgm:pt>
    <dgm:pt modelId="{25721161-AAF3-4F16-B535-76287BB90B31}" type="parTrans" cxnId="{2FDC89FA-997C-45B8-B31B-53FB222FA54E}">
      <dgm:prSet/>
      <dgm:spPr/>
      <dgm:t>
        <a:bodyPr/>
        <a:lstStyle/>
        <a:p>
          <a:endParaRPr lang="en-GB"/>
        </a:p>
      </dgm:t>
    </dgm:pt>
    <dgm:pt modelId="{DCD5F94C-3B24-4065-AC10-C34310B962D1}" type="sibTrans" cxnId="{2FDC89FA-997C-45B8-B31B-53FB222FA54E}">
      <dgm:prSet/>
      <dgm:spPr>
        <a:xfrm>
          <a:off x="2426121" y="402614"/>
          <a:ext cx="3213843" cy="3213843"/>
        </a:xfrm>
        <a:noFill/>
        <a:ln w="9525" cap="flat" cmpd="sng" algn="ctr">
          <a:solidFill>
            <a:srgbClr val="50B4C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GB"/>
        </a:p>
      </dgm:t>
    </dgm:pt>
    <dgm:pt modelId="{79E71E09-2B9B-4AA1-8B02-B58CE30C85D6}">
      <dgm:prSet phldrT="[Text]"/>
      <dgm:spPr>
        <a:xfrm>
          <a:off x="1886422" y="1111044"/>
          <a:ext cx="1236694" cy="803851"/>
        </a:xfr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s-EC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Modelación Y Simulación Urbana</a:t>
          </a:r>
        </a:p>
      </dgm:t>
    </dgm:pt>
    <dgm:pt modelId="{8A9FC7A1-F308-4503-9976-31F42A6044F9}" type="parTrans" cxnId="{43DD57D8-9B65-4864-A2F3-9A021436D99D}">
      <dgm:prSet/>
      <dgm:spPr/>
      <dgm:t>
        <a:bodyPr/>
        <a:lstStyle/>
        <a:p>
          <a:endParaRPr lang="en-GB"/>
        </a:p>
      </dgm:t>
    </dgm:pt>
    <dgm:pt modelId="{8E070A93-6A27-4A98-92A2-250B79A53A73}" type="sibTrans" cxnId="{43DD57D8-9B65-4864-A2F3-9A021436D99D}">
      <dgm:prSet/>
      <dgm:spPr>
        <a:xfrm>
          <a:off x="2426121" y="402614"/>
          <a:ext cx="3213843" cy="3213843"/>
        </a:xfrm>
        <a:noFill/>
        <a:ln w="9525" cap="flat" cmpd="sng" algn="ctr">
          <a:solidFill>
            <a:srgbClr val="50B4C8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GB"/>
        </a:p>
      </dgm:t>
    </dgm:pt>
    <dgm:pt modelId="{01A63C86-5E56-46F4-99F9-9CAF25628FFD}" type="pres">
      <dgm:prSet presAssocID="{0F2DA8D8-0109-4D30-8257-855FDD8275FA}" presName="cycle" presStyleCnt="0">
        <dgm:presLayoutVars>
          <dgm:dir/>
          <dgm:resizeHandles val="exact"/>
        </dgm:presLayoutVars>
      </dgm:prSet>
      <dgm:spPr/>
    </dgm:pt>
    <dgm:pt modelId="{F4C39ED0-5A58-411D-A5C8-49A033CCF0A3}" type="pres">
      <dgm:prSet presAssocID="{C71B13D4-CC60-4198-9C2E-CF53F2DB8EE7}" presName="node" presStyleLbl="node1" presStyleIdx="0" presStyleCnt="5">
        <dgm:presLayoutVars>
          <dgm:bulletEnabled val="1"/>
        </dgm:presLayoutVars>
      </dgm:prSet>
      <dgm:spPr/>
    </dgm:pt>
    <dgm:pt modelId="{67115D6B-1A56-4891-BC95-7DA2ED9F36E6}" type="pres">
      <dgm:prSet presAssocID="{C71B13D4-CC60-4198-9C2E-CF53F2DB8EE7}" presName="spNode" presStyleCnt="0"/>
      <dgm:spPr/>
    </dgm:pt>
    <dgm:pt modelId="{5A360C60-0DF4-40CE-B27C-364DE3C04328}" type="pres">
      <dgm:prSet presAssocID="{051E78DA-3E84-4091-B853-57128A374695}" presName="sibTrans" presStyleLbl="sibTrans1D1" presStyleIdx="0" presStyleCnt="5"/>
      <dgm:spPr/>
    </dgm:pt>
    <dgm:pt modelId="{19169D2D-6629-41F6-8531-21E1678F0E49}" type="pres">
      <dgm:prSet presAssocID="{EA227FAC-6216-48C0-9E76-5FD4B84356B0}" presName="node" presStyleLbl="node1" presStyleIdx="1" presStyleCnt="5">
        <dgm:presLayoutVars>
          <dgm:bulletEnabled val="1"/>
        </dgm:presLayoutVars>
      </dgm:prSet>
      <dgm:spPr/>
    </dgm:pt>
    <dgm:pt modelId="{E8B3EF44-0F85-4F47-A805-8D3E97ECCF2F}" type="pres">
      <dgm:prSet presAssocID="{EA227FAC-6216-48C0-9E76-5FD4B84356B0}" presName="spNode" presStyleCnt="0"/>
      <dgm:spPr/>
    </dgm:pt>
    <dgm:pt modelId="{510FB842-469D-4461-B85E-E73689C62468}" type="pres">
      <dgm:prSet presAssocID="{44DBF837-AAC9-4E75-A30C-6EF5F0CC3267}" presName="sibTrans" presStyleLbl="sibTrans1D1" presStyleIdx="1" presStyleCnt="5"/>
      <dgm:spPr/>
    </dgm:pt>
    <dgm:pt modelId="{AF241AB9-D009-4B4E-BCED-0281E468F474}" type="pres">
      <dgm:prSet presAssocID="{E58B99A7-9E28-4A38-975F-CE68548DB552}" presName="node" presStyleLbl="node1" presStyleIdx="2" presStyleCnt="5">
        <dgm:presLayoutVars>
          <dgm:bulletEnabled val="1"/>
        </dgm:presLayoutVars>
      </dgm:prSet>
      <dgm:spPr/>
    </dgm:pt>
    <dgm:pt modelId="{CC16575D-F06B-4103-BADC-4742D30A4271}" type="pres">
      <dgm:prSet presAssocID="{E58B99A7-9E28-4A38-975F-CE68548DB552}" presName="spNode" presStyleCnt="0"/>
      <dgm:spPr/>
    </dgm:pt>
    <dgm:pt modelId="{7CF9D726-5A84-49A0-B23B-0C4DD60C088B}" type="pres">
      <dgm:prSet presAssocID="{F262E18E-F5A1-4EEF-A0C7-C80A00AB7234}" presName="sibTrans" presStyleLbl="sibTrans1D1" presStyleIdx="2" presStyleCnt="5"/>
      <dgm:spPr/>
    </dgm:pt>
    <dgm:pt modelId="{839EAADF-780B-4E7C-893F-974ED6FAB9D3}" type="pres">
      <dgm:prSet presAssocID="{E6EC6ABF-5FBB-4D40-BEBC-FD14D722E094}" presName="node" presStyleLbl="node1" presStyleIdx="3" presStyleCnt="5">
        <dgm:presLayoutVars>
          <dgm:bulletEnabled val="1"/>
        </dgm:presLayoutVars>
      </dgm:prSet>
      <dgm:spPr/>
    </dgm:pt>
    <dgm:pt modelId="{4ED48763-458A-4142-919C-1C87EACA34B0}" type="pres">
      <dgm:prSet presAssocID="{E6EC6ABF-5FBB-4D40-BEBC-FD14D722E094}" presName="spNode" presStyleCnt="0"/>
      <dgm:spPr/>
    </dgm:pt>
    <dgm:pt modelId="{EF6832D0-8972-43B9-AB59-1AD3CB2F2A29}" type="pres">
      <dgm:prSet presAssocID="{DCD5F94C-3B24-4065-AC10-C34310B962D1}" presName="sibTrans" presStyleLbl="sibTrans1D1" presStyleIdx="3" presStyleCnt="5"/>
      <dgm:spPr/>
    </dgm:pt>
    <dgm:pt modelId="{7D054AF2-F437-42B8-B289-FF08B81BF07D}" type="pres">
      <dgm:prSet presAssocID="{79E71E09-2B9B-4AA1-8B02-B58CE30C85D6}" presName="node" presStyleLbl="node1" presStyleIdx="4" presStyleCnt="5">
        <dgm:presLayoutVars>
          <dgm:bulletEnabled val="1"/>
        </dgm:presLayoutVars>
      </dgm:prSet>
      <dgm:spPr/>
    </dgm:pt>
    <dgm:pt modelId="{0D7DBCBB-031B-4CEE-A992-E1EBCD257E4A}" type="pres">
      <dgm:prSet presAssocID="{79E71E09-2B9B-4AA1-8B02-B58CE30C85D6}" presName="spNode" presStyleCnt="0"/>
      <dgm:spPr/>
    </dgm:pt>
    <dgm:pt modelId="{71E182BE-67B3-4983-ABAB-42E8CA83ACBB}" type="pres">
      <dgm:prSet presAssocID="{8E070A93-6A27-4A98-92A2-250B79A53A73}" presName="sibTrans" presStyleLbl="sibTrans1D1" presStyleIdx="4" presStyleCnt="5"/>
      <dgm:spPr/>
    </dgm:pt>
  </dgm:ptLst>
  <dgm:cxnLst>
    <dgm:cxn modelId="{57762007-5B88-4DA8-B837-46101290AEE9}" srcId="{0F2DA8D8-0109-4D30-8257-855FDD8275FA}" destId="{EA227FAC-6216-48C0-9E76-5FD4B84356B0}" srcOrd="1" destOrd="0" parTransId="{E02AB8E8-872E-48D3-B53D-C3ECFAEC4BBA}" sibTransId="{44DBF837-AAC9-4E75-A30C-6EF5F0CC3267}"/>
    <dgm:cxn modelId="{F8D05907-3088-41DE-923F-A75E65317E28}" type="presOf" srcId="{0F2DA8D8-0109-4D30-8257-855FDD8275FA}" destId="{01A63C86-5E56-46F4-99F9-9CAF25628FFD}" srcOrd="0" destOrd="0" presId="urn:microsoft.com/office/officeart/2005/8/layout/cycle6"/>
    <dgm:cxn modelId="{BB1D110A-6BD3-4C18-A82B-5BCCA65C4D21}" type="presOf" srcId="{EA227FAC-6216-48C0-9E76-5FD4B84356B0}" destId="{19169D2D-6629-41F6-8531-21E1678F0E49}" srcOrd="0" destOrd="0" presId="urn:microsoft.com/office/officeart/2005/8/layout/cycle6"/>
    <dgm:cxn modelId="{EAF35B0A-F85F-4CF6-A0E6-83E21293102D}" type="presOf" srcId="{DCD5F94C-3B24-4065-AC10-C34310B962D1}" destId="{EF6832D0-8972-43B9-AB59-1AD3CB2F2A29}" srcOrd="0" destOrd="0" presId="urn:microsoft.com/office/officeart/2005/8/layout/cycle6"/>
    <dgm:cxn modelId="{599DB11F-5948-4DE2-A26C-CDD26563EA36}" type="presOf" srcId="{79E71E09-2B9B-4AA1-8B02-B58CE30C85D6}" destId="{7D054AF2-F437-42B8-B289-FF08B81BF07D}" srcOrd="0" destOrd="0" presId="urn:microsoft.com/office/officeart/2005/8/layout/cycle6"/>
    <dgm:cxn modelId="{84A0BE32-D7C4-4151-A093-A56A571078B7}" type="presOf" srcId="{C71B13D4-CC60-4198-9C2E-CF53F2DB8EE7}" destId="{F4C39ED0-5A58-411D-A5C8-49A033CCF0A3}" srcOrd="0" destOrd="0" presId="urn:microsoft.com/office/officeart/2005/8/layout/cycle6"/>
    <dgm:cxn modelId="{0F6BBD5F-422E-4C6A-8114-EB6BC3C79A5B}" type="presOf" srcId="{E6EC6ABF-5FBB-4D40-BEBC-FD14D722E094}" destId="{839EAADF-780B-4E7C-893F-974ED6FAB9D3}" srcOrd="0" destOrd="0" presId="urn:microsoft.com/office/officeart/2005/8/layout/cycle6"/>
    <dgm:cxn modelId="{87EA0D4E-EBFB-473F-90AD-C5F0F03F4F1E}" type="presOf" srcId="{051E78DA-3E84-4091-B853-57128A374695}" destId="{5A360C60-0DF4-40CE-B27C-364DE3C04328}" srcOrd="0" destOrd="0" presId="urn:microsoft.com/office/officeart/2005/8/layout/cycle6"/>
    <dgm:cxn modelId="{1F103F73-366F-4AEB-A551-7B51D1135E34}" type="presOf" srcId="{44DBF837-AAC9-4E75-A30C-6EF5F0CC3267}" destId="{510FB842-469D-4461-B85E-E73689C62468}" srcOrd="0" destOrd="0" presId="urn:microsoft.com/office/officeart/2005/8/layout/cycle6"/>
    <dgm:cxn modelId="{DA3BAC74-407A-4B62-881B-19D811699AD3}" srcId="{0F2DA8D8-0109-4D30-8257-855FDD8275FA}" destId="{C71B13D4-CC60-4198-9C2E-CF53F2DB8EE7}" srcOrd="0" destOrd="0" parTransId="{5AD7C47A-3945-4B03-A0CC-B777ED6A1431}" sibTransId="{051E78DA-3E84-4091-B853-57128A374695}"/>
    <dgm:cxn modelId="{98D44C75-1F66-4AB1-B28C-7BEB0EB8C0AF}" srcId="{0F2DA8D8-0109-4D30-8257-855FDD8275FA}" destId="{E58B99A7-9E28-4A38-975F-CE68548DB552}" srcOrd="2" destOrd="0" parTransId="{2621852C-651B-483C-A100-31B3F80619E2}" sibTransId="{F262E18E-F5A1-4EEF-A0C7-C80A00AB7234}"/>
    <dgm:cxn modelId="{1107D393-BF83-4CDC-9323-1F842A66C434}" type="presOf" srcId="{E58B99A7-9E28-4A38-975F-CE68548DB552}" destId="{AF241AB9-D009-4B4E-BCED-0281E468F474}" srcOrd="0" destOrd="0" presId="urn:microsoft.com/office/officeart/2005/8/layout/cycle6"/>
    <dgm:cxn modelId="{1CD756AD-62FB-40E8-B33C-4733FA7C643D}" type="presOf" srcId="{F262E18E-F5A1-4EEF-A0C7-C80A00AB7234}" destId="{7CF9D726-5A84-49A0-B23B-0C4DD60C088B}" srcOrd="0" destOrd="0" presId="urn:microsoft.com/office/officeart/2005/8/layout/cycle6"/>
    <dgm:cxn modelId="{43DD57D8-9B65-4864-A2F3-9A021436D99D}" srcId="{0F2DA8D8-0109-4D30-8257-855FDD8275FA}" destId="{79E71E09-2B9B-4AA1-8B02-B58CE30C85D6}" srcOrd="4" destOrd="0" parTransId="{8A9FC7A1-F308-4503-9976-31F42A6044F9}" sibTransId="{8E070A93-6A27-4A98-92A2-250B79A53A73}"/>
    <dgm:cxn modelId="{66719BE6-8F25-4170-8534-4837C32F32E3}" type="presOf" srcId="{8E070A93-6A27-4A98-92A2-250B79A53A73}" destId="{71E182BE-67B3-4983-ABAB-42E8CA83ACBB}" srcOrd="0" destOrd="0" presId="urn:microsoft.com/office/officeart/2005/8/layout/cycle6"/>
    <dgm:cxn modelId="{2FDC89FA-997C-45B8-B31B-53FB222FA54E}" srcId="{0F2DA8D8-0109-4D30-8257-855FDD8275FA}" destId="{E6EC6ABF-5FBB-4D40-BEBC-FD14D722E094}" srcOrd="3" destOrd="0" parTransId="{25721161-AAF3-4F16-B535-76287BB90B31}" sibTransId="{DCD5F94C-3B24-4065-AC10-C34310B962D1}"/>
    <dgm:cxn modelId="{B157A9EC-3B2F-4E0A-9FDD-F999786AD732}" type="presParOf" srcId="{01A63C86-5E56-46F4-99F9-9CAF25628FFD}" destId="{F4C39ED0-5A58-411D-A5C8-49A033CCF0A3}" srcOrd="0" destOrd="0" presId="urn:microsoft.com/office/officeart/2005/8/layout/cycle6"/>
    <dgm:cxn modelId="{4D5AECB9-CE16-4207-81F8-52C8A681D89C}" type="presParOf" srcId="{01A63C86-5E56-46F4-99F9-9CAF25628FFD}" destId="{67115D6B-1A56-4891-BC95-7DA2ED9F36E6}" srcOrd="1" destOrd="0" presId="urn:microsoft.com/office/officeart/2005/8/layout/cycle6"/>
    <dgm:cxn modelId="{5930200E-DCBC-4B57-A1A9-066F541AFE03}" type="presParOf" srcId="{01A63C86-5E56-46F4-99F9-9CAF25628FFD}" destId="{5A360C60-0DF4-40CE-B27C-364DE3C04328}" srcOrd="2" destOrd="0" presId="urn:microsoft.com/office/officeart/2005/8/layout/cycle6"/>
    <dgm:cxn modelId="{907E51CD-04E8-418D-A7E0-404FBD773751}" type="presParOf" srcId="{01A63C86-5E56-46F4-99F9-9CAF25628FFD}" destId="{19169D2D-6629-41F6-8531-21E1678F0E49}" srcOrd="3" destOrd="0" presId="urn:microsoft.com/office/officeart/2005/8/layout/cycle6"/>
    <dgm:cxn modelId="{14D13611-9CE0-40C0-9CEC-F4881F9970CF}" type="presParOf" srcId="{01A63C86-5E56-46F4-99F9-9CAF25628FFD}" destId="{E8B3EF44-0F85-4F47-A805-8D3E97ECCF2F}" srcOrd="4" destOrd="0" presId="urn:microsoft.com/office/officeart/2005/8/layout/cycle6"/>
    <dgm:cxn modelId="{44BF5B4C-4E90-4A32-B247-D0241A55809B}" type="presParOf" srcId="{01A63C86-5E56-46F4-99F9-9CAF25628FFD}" destId="{510FB842-469D-4461-B85E-E73689C62468}" srcOrd="5" destOrd="0" presId="urn:microsoft.com/office/officeart/2005/8/layout/cycle6"/>
    <dgm:cxn modelId="{52D547B0-F2C4-4AE8-8B21-7E07C1FCA09C}" type="presParOf" srcId="{01A63C86-5E56-46F4-99F9-9CAF25628FFD}" destId="{AF241AB9-D009-4B4E-BCED-0281E468F474}" srcOrd="6" destOrd="0" presId="urn:microsoft.com/office/officeart/2005/8/layout/cycle6"/>
    <dgm:cxn modelId="{FB0D0CE8-A59B-4FED-84AE-53BA97C7834B}" type="presParOf" srcId="{01A63C86-5E56-46F4-99F9-9CAF25628FFD}" destId="{CC16575D-F06B-4103-BADC-4742D30A4271}" srcOrd="7" destOrd="0" presId="urn:microsoft.com/office/officeart/2005/8/layout/cycle6"/>
    <dgm:cxn modelId="{962735DA-EF4B-4BBA-BA50-3C387C19D158}" type="presParOf" srcId="{01A63C86-5E56-46F4-99F9-9CAF25628FFD}" destId="{7CF9D726-5A84-49A0-B23B-0C4DD60C088B}" srcOrd="8" destOrd="0" presId="urn:microsoft.com/office/officeart/2005/8/layout/cycle6"/>
    <dgm:cxn modelId="{B7ED49EE-02D0-4124-9348-AC16B0572960}" type="presParOf" srcId="{01A63C86-5E56-46F4-99F9-9CAF25628FFD}" destId="{839EAADF-780B-4E7C-893F-974ED6FAB9D3}" srcOrd="9" destOrd="0" presId="urn:microsoft.com/office/officeart/2005/8/layout/cycle6"/>
    <dgm:cxn modelId="{4919ED52-0972-4055-9C0D-824E027D9355}" type="presParOf" srcId="{01A63C86-5E56-46F4-99F9-9CAF25628FFD}" destId="{4ED48763-458A-4142-919C-1C87EACA34B0}" srcOrd="10" destOrd="0" presId="urn:microsoft.com/office/officeart/2005/8/layout/cycle6"/>
    <dgm:cxn modelId="{C873B9BA-F4B3-4CB1-87FC-6C69DAA61BE5}" type="presParOf" srcId="{01A63C86-5E56-46F4-99F9-9CAF25628FFD}" destId="{EF6832D0-8972-43B9-AB59-1AD3CB2F2A29}" srcOrd="11" destOrd="0" presId="urn:microsoft.com/office/officeart/2005/8/layout/cycle6"/>
    <dgm:cxn modelId="{8B701DC7-AA33-4810-A70F-73619F1C2E0C}" type="presParOf" srcId="{01A63C86-5E56-46F4-99F9-9CAF25628FFD}" destId="{7D054AF2-F437-42B8-B289-FF08B81BF07D}" srcOrd="12" destOrd="0" presId="urn:microsoft.com/office/officeart/2005/8/layout/cycle6"/>
    <dgm:cxn modelId="{3C8D7DD3-810B-4415-BDDA-8B81EC3B05E9}" type="presParOf" srcId="{01A63C86-5E56-46F4-99F9-9CAF25628FFD}" destId="{0D7DBCBB-031B-4CEE-A992-E1EBCD257E4A}" srcOrd="13" destOrd="0" presId="urn:microsoft.com/office/officeart/2005/8/layout/cycle6"/>
    <dgm:cxn modelId="{053771C8-227B-438E-A8D3-E49D70548118}" type="presParOf" srcId="{01A63C86-5E56-46F4-99F9-9CAF25628FFD}" destId="{71E182BE-67B3-4983-ABAB-42E8CA83ACBB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2DA8D8-0109-4D30-8257-855FDD8275FA}" type="doc">
      <dgm:prSet loTypeId="urn:microsoft.com/office/officeart/2005/8/layout/cycle6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71B13D4-CC60-4198-9C2E-CF53F2DB8EE7}">
      <dgm:prSet phldrT="[Text]"/>
      <dgm:spPr>
        <a:xfrm>
          <a:off x="3414696" y="688"/>
          <a:ext cx="1236694" cy="803851"/>
        </a:xfrm>
        <a:solidFill>
          <a:schemeClr val="tx1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s-EC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Ciudades Sostenibles – Teoría y Practica</a:t>
          </a:r>
        </a:p>
      </dgm:t>
    </dgm:pt>
    <dgm:pt modelId="{5AD7C47A-3945-4B03-A0CC-B777ED6A1431}" type="parTrans" cxnId="{DA3BAC74-407A-4B62-881B-19D811699AD3}">
      <dgm:prSet/>
      <dgm:spPr/>
      <dgm:t>
        <a:bodyPr/>
        <a:lstStyle/>
        <a:p>
          <a:endParaRPr lang="en-GB"/>
        </a:p>
      </dgm:t>
    </dgm:pt>
    <dgm:pt modelId="{051E78DA-3E84-4091-B853-57128A374695}" type="sibTrans" cxnId="{DA3BAC74-407A-4B62-881B-19D811699AD3}">
      <dgm:prSet/>
      <dgm:spPr>
        <a:xfrm>
          <a:off x="2278989" y="332310"/>
          <a:ext cx="3213843" cy="3213843"/>
        </a:xfrm>
        <a:noFill/>
        <a:ln w="9525" cap="flat" cmpd="sng" algn="ctr">
          <a:solidFill>
            <a:schemeClr val="tx1"/>
          </a:solidFill>
          <a:prstDash val="solid"/>
        </a:ln>
        <a:effectLst/>
      </dgm:spPr>
      <dgm:t>
        <a:bodyPr/>
        <a:lstStyle/>
        <a:p>
          <a:endParaRPr lang="en-GB"/>
        </a:p>
      </dgm:t>
    </dgm:pt>
    <dgm:pt modelId="{EA227FAC-6216-48C0-9E76-5FD4B84356B0}">
      <dgm:prSet phldrT="[Text]"/>
      <dgm:spPr>
        <a:xfrm>
          <a:off x="4870773" y="1187674"/>
          <a:ext cx="1236694" cy="803851"/>
        </a:xfr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s-EC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Ciencia De Datos Y Machine </a:t>
          </a:r>
          <a:r>
            <a:rPr lang="es-EC" noProof="0" dirty="0" err="1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Learning</a:t>
          </a:r>
          <a:endParaRPr lang="es-EC" noProof="0" dirty="0">
            <a:solidFill>
              <a:sysClr val="window" lastClr="FFFFFF"/>
            </a:solidFill>
            <a:latin typeface="Calibri Light" panose="020F0302020204030204"/>
            <a:ea typeface="+mn-ea"/>
            <a:cs typeface="+mn-cs"/>
          </a:endParaRPr>
        </a:p>
      </dgm:t>
    </dgm:pt>
    <dgm:pt modelId="{E02AB8E8-872E-48D3-B53D-C3ECFAEC4BBA}" type="parTrans" cxnId="{57762007-5B88-4DA8-B837-46101290AEE9}">
      <dgm:prSet/>
      <dgm:spPr/>
      <dgm:t>
        <a:bodyPr/>
        <a:lstStyle/>
        <a:p>
          <a:endParaRPr lang="en-GB"/>
        </a:p>
      </dgm:t>
    </dgm:pt>
    <dgm:pt modelId="{44DBF837-AAC9-4E75-A30C-6EF5F0CC3267}" type="sibTrans" cxnId="{57762007-5B88-4DA8-B837-46101290AEE9}">
      <dgm:prSet/>
      <dgm:spPr>
        <a:xfrm>
          <a:off x="2342223" y="541798"/>
          <a:ext cx="3213843" cy="3213843"/>
        </a:xfrm>
        <a:noFill/>
        <a:ln w="9525" cap="flat" cmpd="sng" algn="ctr">
          <a:solidFill>
            <a:schemeClr val="tx1"/>
          </a:solidFill>
          <a:prstDash val="solid"/>
        </a:ln>
        <a:effectLst/>
      </dgm:spPr>
      <dgm:t>
        <a:bodyPr/>
        <a:lstStyle/>
        <a:p>
          <a:endParaRPr lang="en-GB"/>
        </a:p>
      </dgm:t>
    </dgm:pt>
    <dgm:pt modelId="{E58B99A7-9E28-4A38-975F-CE68548DB552}">
      <dgm:prSet phldrT="[Text]"/>
      <dgm:spPr>
        <a:xfrm>
          <a:off x="4359220" y="2907637"/>
          <a:ext cx="1236694" cy="803851"/>
        </a:xfrm>
        <a:solidFill>
          <a:schemeClr val="tx1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s-EC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Análisis Espacial</a:t>
          </a:r>
        </a:p>
      </dgm:t>
    </dgm:pt>
    <dgm:pt modelId="{2621852C-651B-483C-A100-31B3F80619E2}" type="parTrans" cxnId="{98D44C75-1F66-4AB1-B28C-7BEB0EB8C0AF}">
      <dgm:prSet/>
      <dgm:spPr/>
      <dgm:t>
        <a:bodyPr/>
        <a:lstStyle/>
        <a:p>
          <a:endParaRPr lang="en-GB"/>
        </a:p>
      </dgm:t>
    </dgm:pt>
    <dgm:pt modelId="{F262E18E-F5A1-4EEF-A0C7-C80A00AB7234}" type="sibTrans" cxnId="{98D44C75-1F66-4AB1-B28C-7BEB0EB8C0AF}">
      <dgm:prSet/>
      <dgm:spPr>
        <a:xfrm>
          <a:off x="2426121" y="402614"/>
          <a:ext cx="3213843" cy="3213843"/>
        </a:xfrm>
        <a:noFill/>
        <a:ln w="9525" cap="flat" cmpd="sng" algn="ctr">
          <a:solidFill>
            <a:schemeClr val="tx1"/>
          </a:solidFill>
          <a:prstDash val="solid"/>
        </a:ln>
        <a:effectLst/>
      </dgm:spPr>
      <dgm:t>
        <a:bodyPr/>
        <a:lstStyle/>
        <a:p>
          <a:endParaRPr lang="en-GB"/>
        </a:p>
      </dgm:t>
    </dgm:pt>
    <dgm:pt modelId="{E6EC6ABF-5FBB-4D40-BEBC-FD14D722E094}">
      <dgm:prSet phldrT="[Text]"/>
      <dgm:spPr>
        <a:xfrm>
          <a:off x="2470171" y="2907637"/>
          <a:ext cx="1236694" cy="803851"/>
        </a:xfrm>
        <a:solidFill>
          <a:schemeClr val="tx1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s-EC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Diseño Y Participación Urbana </a:t>
          </a:r>
        </a:p>
      </dgm:t>
    </dgm:pt>
    <dgm:pt modelId="{25721161-AAF3-4F16-B535-76287BB90B31}" type="parTrans" cxnId="{2FDC89FA-997C-45B8-B31B-53FB222FA54E}">
      <dgm:prSet/>
      <dgm:spPr/>
      <dgm:t>
        <a:bodyPr/>
        <a:lstStyle/>
        <a:p>
          <a:endParaRPr lang="en-GB"/>
        </a:p>
      </dgm:t>
    </dgm:pt>
    <dgm:pt modelId="{DCD5F94C-3B24-4065-AC10-C34310B962D1}" type="sibTrans" cxnId="{2FDC89FA-997C-45B8-B31B-53FB222FA54E}">
      <dgm:prSet/>
      <dgm:spPr>
        <a:xfrm>
          <a:off x="2426121" y="402614"/>
          <a:ext cx="3213843" cy="3213843"/>
        </a:xfrm>
        <a:noFill/>
        <a:ln w="9525" cap="flat" cmpd="sng" algn="ctr">
          <a:solidFill>
            <a:schemeClr val="tx1"/>
          </a:solidFill>
          <a:prstDash val="solid"/>
        </a:ln>
        <a:effectLst/>
      </dgm:spPr>
      <dgm:t>
        <a:bodyPr/>
        <a:lstStyle/>
        <a:p>
          <a:endParaRPr lang="en-GB"/>
        </a:p>
      </dgm:t>
    </dgm:pt>
    <dgm:pt modelId="{79E71E09-2B9B-4AA1-8B02-B58CE30C85D6}">
      <dgm:prSet phldrT="[Text]"/>
      <dgm:spPr>
        <a:xfrm>
          <a:off x="1886422" y="1111044"/>
          <a:ext cx="1236694" cy="803851"/>
        </a:xfrm>
        <a:solidFill>
          <a:schemeClr val="tx1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>
            <a:buNone/>
          </a:pPr>
          <a:r>
            <a:rPr lang="es-EC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Modelación Y Simulación Urbana</a:t>
          </a:r>
        </a:p>
      </dgm:t>
    </dgm:pt>
    <dgm:pt modelId="{8A9FC7A1-F308-4503-9976-31F42A6044F9}" type="parTrans" cxnId="{43DD57D8-9B65-4864-A2F3-9A021436D99D}">
      <dgm:prSet/>
      <dgm:spPr/>
      <dgm:t>
        <a:bodyPr/>
        <a:lstStyle/>
        <a:p>
          <a:endParaRPr lang="en-GB"/>
        </a:p>
      </dgm:t>
    </dgm:pt>
    <dgm:pt modelId="{8E070A93-6A27-4A98-92A2-250B79A53A73}" type="sibTrans" cxnId="{43DD57D8-9B65-4864-A2F3-9A021436D99D}">
      <dgm:prSet/>
      <dgm:spPr>
        <a:xfrm>
          <a:off x="2426121" y="402614"/>
          <a:ext cx="3213843" cy="3213843"/>
        </a:xfrm>
        <a:noFill/>
        <a:ln w="9525" cap="flat" cmpd="sng" algn="ctr">
          <a:solidFill>
            <a:schemeClr val="tx1"/>
          </a:solidFill>
          <a:prstDash val="solid"/>
        </a:ln>
        <a:effectLst/>
      </dgm:spPr>
      <dgm:t>
        <a:bodyPr/>
        <a:lstStyle/>
        <a:p>
          <a:endParaRPr lang="en-GB"/>
        </a:p>
      </dgm:t>
    </dgm:pt>
    <dgm:pt modelId="{01A63C86-5E56-46F4-99F9-9CAF25628FFD}" type="pres">
      <dgm:prSet presAssocID="{0F2DA8D8-0109-4D30-8257-855FDD8275FA}" presName="cycle" presStyleCnt="0">
        <dgm:presLayoutVars>
          <dgm:dir/>
          <dgm:resizeHandles val="exact"/>
        </dgm:presLayoutVars>
      </dgm:prSet>
      <dgm:spPr/>
    </dgm:pt>
    <dgm:pt modelId="{F4C39ED0-5A58-411D-A5C8-49A033CCF0A3}" type="pres">
      <dgm:prSet presAssocID="{C71B13D4-CC60-4198-9C2E-CF53F2DB8EE7}" presName="node" presStyleLbl="node1" presStyleIdx="0" presStyleCnt="5">
        <dgm:presLayoutVars>
          <dgm:bulletEnabled val="1"/>
        </dgm:presLayoutVars>
      </dgm:prSet>
      <dgm:spPr/>
    </dgm:pt>
    <dgm:pt modelId="{67115D6B-1A56-4891-BC95-7DA2ED9F36E6}" type="pres">
      <dgm:prSet presAssocID="{C71B13D4-CC60-4198-9C2E-CF53F2DB8EE7}" presName="spNode" presStyleCnt="0"/>
      <dgm:spPr/>
    </dgm:pt>
    <dgm:pt modelId="{5A360C60-0DF4-40CE-B27C-364DE3C04328}" type="pres">
      <dgm:prSet presAssocID="{051E78DA-3E84-4091-B853-57128A374695}" presName="sibTrans" presStyleLbl="sibTrans1D1" presStyleIdx="0" presStyleCnt="5"/>
      <dgm:spPr/>
    </dgm:pt>
    <dgm:pt modelId="{19169D2D-6629-41F6-8531-21E1678F0E49}" type="pres">
      <dgm:prSet presAssocID="{EA227FAC-6216-48C0-9E76-5FD4B84356B0}" presName="node" presStyleLbl="node1" presStyleIdx="1" presStyleCnt="5">
        <dgm:presLayoutVars>
          <dgm:bulletEnabled val="1"/>
        </dgm:presLayoutVars>
      </dgm:prSet>
      <dgm:spPr/>
    </dgm:pt>
    <dgm:pt modelId="{E8B3EF44-0F85-4F47-A805-8D3E97ECCF2F}" type="pres">
      <dgm:prSet presAssocID="{EA227FAC-6216-48C0-9E76-5FD4B84356B0}" presName="spNode" presStyleCnt="0"/>
      <dgm:spPr/>
    </dgm:pt>
    <dgm:pt modelId="{510FB842-469D-4461-B85E-E73689C62468}" type="pres">
      <dgm:prSet presAssocID="{44DBF837-AAC9-4E75-A30C-6EF5F0CC3267}" presName="sibTrans" presStyleLbl="sibTrans1D1" presStyleIdx="1" presStyleCnt="5"/>
      <dgm:spPr/>
    </dgm:pt>
    <dgm:pt modelId="{AF241AB9-D009-4B4E-BCED-0281E468F474}" type="pres">
      <dgm:prSet presAssocID="{E58B99A7-9E28-4A38-975F-CE68548DB552}" presName="node" presStyleLbl="node1" presStyleIdx="2" presStyleCnt="5">
        <dgm:presLayoutVars>
          <dgm:bulletEnabled val="1"/>
        </dgm:presLayoutVars>
      </dgm:prSet>
      <dgm:spPr/>
    </dgm:pt>
    <dgm:pt modelId="{CC16575D-F06B-4103-BADC-4742D30A4271}" type="pres">
      <dgm:prSet presAssocID="{E58B99A7-9E28-4A38-975F-CE68548DB552}" presName="spNode" presStyleCnt="0"/>
      <dgm:spPr/>
    </dgm:pt>
    <dgm:pt modelId="{7CF9D726-5A84-49A0-B23B-0C4DD60C088B}" type="pres">
      <dgm:prSet presAssocID="{F262E18E-F5A1-4EEF-A0C7-C80A00AB7234}" presName="sibTrans" presStyleLbl="sibTrans1D1" presStyleIdx="2" presStyleCnt="5"/>
      <dgm:spPr/>
    </dgm:pt>
    <dgm:pt modelId="{839EAADF-780B-4E7C-893F-974ED6FAB9D3}" type="pres">
      <dgm:prSet presAssocID="{E6EC6ABF-5FBB-4D40-BEBC-FD14D722E094}" presName="node" presStyleLbl="node1" presStyleIdx="3" presStyleCnt="5">
        <dgm:presLayoutVars>
          <dgm:bulletEnabled val="1"/>
        </dgm:presLayoutVars>
      </dgm:prSet>
      <dgm:spPr/>
    </dgm:pt>
    <dgm:pt modelId="{4ED48763-458A-4142-919C-1C87EACA34B0}" type="pres">
      <dgm:prSet presAssocID="{E6EC6ABF-5FBB-4D40-BEBC-FD14D722E094}" presName="spNode" presStyleCnt="0"/>
      <dgm:spPr/>
    </dgm:pt>
    <dgm:pt modelId="{EF6832D0-8972-43B9-AB59-1AD3CB2F2A29}" type="pres">
      <dgm:prSet presAssocID="{DCD5F94C-3B24-4065-AC10-C34310B962D1}" presName="sibTrans" presStyleLbl="sibTrans1D1" presStyleIdx="3" presStyleCnt="5"/>
      <dgm:spPr/>
    </dgm:pt>
    <dgm:pt modelId="{7D054AF2-F437-42B8-B289-FF08B81BF07D}" type="pres">
      <dgm:prSet presAssocID="{79E71E09-2B9B-4AA1-8B02-B58CE30C85D6}" presName="node" presStyleLbl="node1" presStyleIdx="4" presStyleCnt="5">
        <dgm:presLayoutVars>
          <dgm:bulletEnabled val="1"/>
        </dgm:presLayoutVars>
      </dgm:prSet>
      <dgm:spPr/>
    </dgm:pt>
    <dgm:pt modelId="{0D7DBCBB-031B-4CEE-A992-E1EBCD257E4A}" type="pres">
      <dgm:prSet presAssocID="{79E71E09-2B9B-4AA1-8B02-B58CE30C85D6}" presName="spNode" presStyleCnt="0"/>
      <dgm:spPr/>
    </dgm:pt>
    <dgm:pt modelId="{71E182BE-67B3-4983-ABAB-42E8CA83ACBB}" type="pres">
      <dgm:prSet presAssocID="{8E070A93-6A27-4A98-92A2-250B79A53A73}" presName="sibTrans" presStyleLbl="sibTrans1D1" presStyleIdx="4" presStyleCnt="5"/>
      <dgm:spPr/>
    </dgm:pt>
  </dgm:ptLst>
  <dgm:cxnLst>
    <dgm:cxn modelId="{57762007-5B88-4DA8-B837-46101290AEE9}" srcId="{0F2DA8D8-0109-4D30-8257-855FDD8275FA}" destId="{EA227FAC-6216-48C0-9E76-5FD4B84356B0}" srcOrd="1" destOrd="0" parTransId="{E02AB8E8-872E-48D3-B53D-C3ECFAEC4BBA}" sibTransId="{44DBF837-AAC9-4E75-A30C-6EF5F0CC3267}"/>
    <dgm:cxn modelId="{F8D05907-3088-41DE-923F-A75E65317E28}" type="presOf" srcId="{0F2DA8D8-0109-4D30-8257-855FDD8275FA}" destId="{01A63C86-5E56-46F4-99F9-9CAF25628FFD}" srcOrd="0" destOrd="0" presId="urn:microsoft.com/office/officeart/2005/8/layout/cycle6"/>
    <dgm:cxn modelId="{BB1D110A-6BD3-4C18-A82B-5BCCA65C4D21}" type="presOf" srcId="{EA227FAC-6216-48C0-9E76-5FD4B84356B0}" destId="{19169D2D-6629-41F6-8531-21E1678F0E49}" srcOrd="0" destOrd="0" presId="urn:microsoft.com/office/officeart/2005/8/layout/cycle6"/>
    <dgm:cxn modelId="{EAF35B0A-F85F-4CF6-A0E6-83E21293102D}" type="presOf" srcId="{DCD5F94C-3B24-4065-AC10-C34310B962D1}" destId="{EF6832D0-8972-43B9-AB59-1AD3CB2F2A29}" srcOrd="0" destOrd="0" presId="urn:microsoft.com/office/officeart/2005/8/layout/cycle6"/>
    <dgm:cxn modelId="{599DB11F-5948-4DE2-A26C-CDD26563EA36}" type="presOf" srcId="{79E71E09-2B9B-4AA1-8B02-B58CE30C85D6}" destId="{7D054AF2-F437-42B8-B289-FF08B81BF07D}" srcOrd="0" destOrd="0" presId="urn:microsoft.com/office/officeart/2005/8/layout/cycle6"/>
    <dgm:cxn modelId="{84A0BE32-D7C4-4151-A093-A56A571078B7}" type="presOf" srcId="{C71B13D4-CC60-4198-9C2E-CF53F2DB8EE7}" destId="{F4C39ED0-5A58-411D-A5C8-49A033CCF0A3}" srcOrd="0" destOrd="0" presId="urn:microsoft.com/office/officeart/2005/8/layout/cycle6"/>
    <dgm:cxn modelId="{0F6BBD5F-422E-4C6A-8114-EB6BC3C79A5B}" type="presOf" srcId="{E6EC6ABF-5FBB-4D40-BEBC-FD14D722E094}" destId="{839EAADF-780B-4E7C-893F-974ED6FAB9D3}" srcOrd="0" destOrd="0" presId="urn:microsoft.com/office/officeart/2005/8/layout/cycle6"/>
    <dgm:cxn modelId="{87EA0D4E-EBFB-473F-90AD-C5F0F03F4F1E}" type="presOf" srcId="{051E78DA-3E84-4091-B853-57128A374695}" destId="{5A360C60-0DF4-40CE-B27C-364DE3C04328}" srcOrd="0" destOrd="0" presId="urn:microsoft.com/office/officeart/2005/8/layout/cycle6"/>
    <dgm:cxn modelId="{1F103F73-366F-4AEB-A551-7B51D1135E34}" type="presOf" srcId="{44DBF837-AAC9-4E75-A30C-6EF5F0CC3267}" destId="{510FB842-469D-4461-B85E-E73689C62468}" srcOrd="0" destOrd="0" presId="urn:microsoft.com/office/officeart/2005/8/layout/cycle6"/>
    <dgm:cxn modelId="{DA3BAC74-407A-4B62-881B-19D811699AD3}" srcId="{0F2DA8D8-0109-4D30-8257-855FDD8275FA}" destId="{C71B13D4-CC60-4198-9C2E-CF53F2DB8EE7}" srcOrd="0" destOrd="0" parTransId="{5AD7C47A-3945-4B03-A0CC-B777ED6A1431}" sibTransId="{051E78DA-3E84-4091-B853-57128A374695}"/>
    <dgm:cxn modelId="{98D44C75-1F66-4AB1-B28C-7BEB0EB8C0AF}" srcId="{0F2DA8D8-0109-4D30-8257-855FDD8275FA}" destId="{E58B99A7-9E28-4A38-975F-CE68548DB552}" srcOrd="2" destOrd="0" parTransId="{2621852C-651B-483C-A100-31B3F80619E2}" sibTransId="{F262E18E-F5A1-4EEF-A0C7-C80A00AB7234}"/>
    <dgm:cxn modelId="{1107D393-BF83-4CDC-9323-1F842A66C434}" type="presOf" srcId="{E58B99A7-9E28-4A38-975F-CE68548DB552}" destId="{AF241AB9-D009-4B4E-BCED-0281E468F474}" srcOrd="0" destOrd="0" presId="urn:microsoft.com/office/officeart/2005/8/layout/cycle6"/>
    <dgm:cxn modelId="{1CD756AD-62FB-40E8-B33C-4733FA7C643D}" type="presOf" srcId="{F262E18E-F5A1-4EEF-A0C7-C80A00AB7234}" destId="{7CF9D726-5A84-49A0-B23B-0C4DD60C088B}" srcOrd="0" destOrd="0" presId="urn:microsoft.com/office/officeart/2005/8/layout/cycle6"/>
    <dgm:cxn modelId="{43DD57D8-9B65-4864-A2F3-9A021436D99D}" srcId="{0F2DA8D8-0109-4D30-8257-855FDD8275FA}" destId="{79E71E09-2B9B-4AA1-8B02-B58CE30C85D6}" srcOrd="4" destOrd="0" parTransId="{8A9FC7A1-F308-4503-9976-31F42A6044F9}" sibTransId="{8E070A93-6A27-4A98-92A2-250B79A53A73}"/>
    <dgm:cxn modelId="{66719BE6-8F25-4170-8534-4837C32F32E3}" type="presOf" srcId="{8E070A93-6A27-4A98-92A2-250B79A53A73}" destId="{71E182BE-67B3-4983-ABAB-42E8CA83ACBB}" srcOrd="0" destOrd="0" presId="urn:microsoft.com/office/officeart/2005/8/layout/cycle6"/>
    <dgm:cxn modelId="{2FDC89FA-997C-45B8-B31B-53FB222FA54E}" srcId="{0F2DA8D8-0109-4D30-8257-855FDD8275FA}" destId="{E6EC6ABF-5FBB-4D40-BEBC-FD14D722E094}" srcOrd="3" destOrd="0" parTransId="{25721161-AAF3-4F16-B535-76287BB90B31}" sibTransId="{DCD5F94C-3B24-4065-AC10-C34310B962D1}"/>
    <dgm:cxn modelId="{B157A9EC-3B2F-4E0A-9FDD-F999786AD732}" type="presParOf" srcId="{01A63C86-5E56-46F4-99F9-9CAF25628FFD}" destId="{F4C39ED0-5A58-411D-A5C8-49A033CCF0A3}" srcOrd="0" destOrd="0" presId="urn:microsoft.com/office/officeart/2005/8/layout/cycle6"/>
    <dgm:cxn modelId="{4D5AECB9-CE16-4207-81F8-52C8A681D89C}" type="presParOf" srcId="{01A63C86-5E56-46F4-99F9-9CAF25628FFD}" destId="{67115D6B-1A56-4891-BC95-7DA2ED9F36E6}" srcOrd="1" destOrd="0" presId="urn:microsoft.com/office/officeart/2005/8/layout/cycle6"/>
    <dgm:cxn modelId="{5930200E-DCBC-4B57-A1A9-066F541AFE03}" type="presParOf" srcId="{01A63C86-5E56-46F4-99F9-9CAF25628FFD}" destId="{5A360C60-0DF4-40CE-B27C-364DE3C04328}" srcOrd="2" destOrd="0" presId="urn:microsoft.com/office/officeart/2005/8/layout/cycle6"/>
    <dgm:cxn modelId="{907E51CD-04E8-418D-A7E0-404FBD773751}" type="presParOf" srcId="{01A63C86-5E56-46F4-99F9-9CAF25628FFD}" destId="{19169D2D-6629-41F6-8531-21E1678F0E49}" srcOrd="3" destOrd="0" presId="urn:microsoft.com/office/officeart/2005/8/layout/cycle6"/>
    <dgm:cxn modelId="{14D13611-9CE0-40C0-9CEC-F4881F9970CF}" type="presParOf" srcId="{01A63C86-5E56-46F4-99F9-9CAF25628FFD}" destId="{E8B3EF44-0F85-4F47-A805-8D3E97ECCF2F}" srcOrd="4" destOrd="0" presId="urn:microsoft.com/office/officeart/2005/8/layout/cycle6"/>
    <dgm:cxn modelId="{44BF5B4C-4E90-4A32-B247-D0241A55809B}" type="presParOf" srcId="{01A63C86-5E56-46F4-99F9-9CAF25628FFD}" destId="{510FB842-469D-4461-B85E-E73689C62468}" srcOrd="5" destOrd="0" presId="urn:microsoft.com/office/officeart/2005/8/layout/cycle6"/>
    <dgm:cxn modelId="{52D547B0-F2C4-4AE8-8B21-7E07C1FCA09C}" type="presParOf" srcId="{01A63C86-5E56-46F4-99F9-9CAF25628FFD}" destId="{AF241AB9-D009-4B4E-BCED-0281E468F474}" srcOrd="6" destOrd="0" presId="urn:microsoft.com/office/officeart/2005/8/layout/cycle6"/>
    <dgm:cxn modelId="{FB0D0CE8-A59B-4FED-84AE-53BA97C7834B}" type="presParOf" srcId="{01A63C86-5E56-46F4-99F9-9CAF25628FFD}" destId="{CC16575D-F06B-4103-BADC-4742D30A4271}" srcOrd="7" destOrd="0" presId="urn:microsoft.com/office/officeart/2005/8/layout/cycle6"/>
    <dgm:cxn modelId="{962735DA-EF4B-4BBA-BA50-3C387C19D158}" type="presParOf" srcId="{01A63C86-5E56-46F4-99F9-9CAF25628FFD}" destId="{7CF9D726-5A84-49A0-B23B-0C4DD60C088B}" srcOrd="8" destOrd="0" presId="urn:microsoft.com/office/officeart/2005/8/layout/cycle6"/>
    <dgm:cxn modelId="{B7ED49EE-02D0-4124-9348-AC16B0572960}" type="presParOf" srcId="{01A63C86-5E56-46F4-99F9-9CAF25628FFD}" destId="{839EAADF-780B-4E7C-893F-974ED6FAB9D3}" srcOrd="9" destOrd="0" presId="urn:microsoft.com/office/officeart/2005/8/layout/cycle6"/>
    <dgm:cxn modelId="{4919ED52-0972-4055-9C0D-824E027D9355}" type="presParOf" srcId="{01A63C86-5E56-46F4-99F9-9CAF25628FFD}" destId="{4ED48763-458A-4142-919C-1C87EACA34B0}" srcOrd="10" destOrd="0" presId="urn:microsoft.com/office/officeart/2005/8/layout/cycle6"/>
    <dgm:cxn modelId="{C873B9BA-F4B3-4CB1-87FC-6C69DAA61BE5}" type="presParOf" srcId="{01A63C86-5E56-46F4-99F9-9CAF25628FFD}" destId="{EF6832D0-8972-43B9-AB59-1AD3CB2F2A29}" srcOrd="11" destOrd="0" presId="urn:microsoft.com/office/officeart/2005/8/layout/cycle6"/>
    <dgm:cxn modelId="{8B701DC7-AA33-4810-A70F-73619F1C2E0C}" type="presParOf" srcId="{01A63C86-5E56-46F4-99F9-9CAF25628FFD}" destId="{7D054AF2-F437-42B8-B289-FF08B81BF07D}" srcOrd="12" destOrd="0" presId="urn:microsoft.com/office/officeart/2005/8/layout/cycle6"/>
    <dgm:cxn modelId="{3C8D7DD3-810B-4415-BDDA-8B81EC3B05E9}" type="presParOf" srcId="{01A63C86-5E56-46F4-99F9-9CAF25628FFD}" destId="{0D7DBCBB-031B-4CEE-A992-E1EBCD257E4A}" srcOrd="13" destOrd="0" presId="urn:microsoft.com/office/officeart/2005/8/layout/cycle6"/>
    <dgm:cxn modelId="{053771C8-227B-438E-A8D3-E49D70548118}" type="presParOf" srcId="{01A63C86-5E56-46F4-99F9-9CAF25628FFD}" destId="{71E182BE-67B3-4983-ABAB-42E8CA83ACBB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A9E312-378A-47EA-AA3C-C22280E1116A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GB"/>
        </a:p>
      </dgm:t>
    </dgm:pt>
    <dgm:pt modelId="{55E1E449-9C04-4097-B4AD-7297E9D6A650}">
      <dgm:prSet phldrT="[Text]" phldr="0"/>
      <dgm:spPr>
        <a:solidFill>
          <a:schemeClr val="tx1">
            <a:lumMod val="90000"/>
          </a:schemeClr>
        </a:solidFill>
      </dgm:spPr>
      <dgm:t>
        <a:bodyPr/>
        <a:lstStyle/>
        <a:p>
          <a:r>
            <a:rPr lang="es-EC" noProof="0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Plantear una pregunta interesante</a:t>
          </a:r>
        </a:p>
      </dgm:t>
    </dgm:pt>
    <dgm:pt modelId="{EC93C6A0-11FA-4632-BD94-4D18ADF90E16}" type="parTrans" cxnId="{9ADE2698-4D3E-4955-830E-033D7117480F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F2AE53C2-9356-4FEB-B99E-FE7EBF9EA31C}" type="sibTrans" cxnId="{9ADE2698-4D3E-4955-830E-033D7117480F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A1DC7CEC-C2A2-4CC3-9555-5CA5CCFC530A}">
      <dgm:prSet phldrT="[Text]" phldr="0" custT="1"/>
      <dgm:spPr>
        <a:noFill/>
        <a:ln>
          <a:noFill/>
        </a:ln>
      </dgm:spPr>
      <dgm:t>
        <a:bodyPr/>
        <a:lstStyle/>
        <a:p>
          <a:r>
            <a:rPr lang="es-EC" sz="16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Cuál es el objetivo científica?</a:t>
          </a:r>
        </a:p>
      </dgm:t>
    </dgm:pt>
    <dgm:pt modelId="{90115FFA-949F-4237-B7B5-631D4E216EEA}" type="sibTrans" cxnId="{3CC0758B-92C3-4DB8-B3AB-B39273552586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066B6BAF-A643-484A-B506-2E956C26B82F}" type="parTrans" cxnId="{3CC0758B-92C3-4DB8-B3AB-B39273552586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D45CF9B2-6730-46B1-8CF1-3A18828A8EC7}">
      <dgm:prSet phldrT="[Text]" phldr="0"/>
      <dgm:spPr>
        <a:solidFill>
          <a:schemeClr val="tx1">
            <a:lumMod val="90000"/>
          </a:schemeClr>
        </a:solidFill>
      </dgm:spPr>
      <dgm:t>
        <a:bodyPr/>
        <a:lstStyle/>
        <a:p>
          <a:r>
            <a:rPr lang="es-EC" noProof="0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Obtener los datos</a:t>
          </a:r>
        </a:p>
      </dgm:t>
    </dgm:pt>
    <dgm:pt modelId="{3AA73576-74A9-40A8-B816-8C7C37F6CF13}" type="sibTrans" cxnId="{487ADBDB-F168-4272-B0D8-D4AAA2F65664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BB0B7594-63E1-4D15-A25F-698CF0554CCE}" type="parTrans" cxnId="{487ADBDB-F168-4272-B0D8-D4AAA2F65664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1FC06048-5D1D-47E7-A06B-A87C3F44E79C}">
      <dgm:prSet phldrT="[Text]" phldr="0"/>
      <dgm:spPr>
        <a:solidFill>
          <a:schemeClr val="tx1">
            <a:lumMod val="90000"/>
          </a:schemeClr>
        </a:solidFill>
      </dgm:spPr>
      <dgm:t>
        <a:bodyPr/>
        <a:lstStyle/>
        <a:p>
          <a:pPr algn="ctr"/>
          <a:r>
            <a:rPr lang="es-EC" noProof="0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Explorar los datos</a:t>
          </a:r>
        </a:p>
      </dgm:t>
    </dgm:pt>
    <dgm:pt modelId="{B5111F9B-CB8D-45E5-B13E-46830E8EC514}" type="sibTrans" cxnId="{751C2ACC-BF89-4DCB-8D1D-85A3411D2BA7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FD54DD70-A2E8-40FD-B2A7-B6405E24EF01}" type="parTrans" cxnId="{751C2ACC-BF89-4DCB-8D1D-85A3411D2BA7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A915FFB9-0E09-4C26-A9BE-B820B304FD81}">
      <dgm:prSet phldrT="[Text]" phldr="0"/>
      <dgm:spPr>
        <a:solidFill>
          <a:schemeClr val="tx1">
            <a:lumMod val="90000"/>
          </a:schemeClr>
        </a:solidFill>
      </dgm:spPr>
      <dgm:t>
        <a:bodyPr/>
        <a:lstStyle/>
        <a:p>
          <a:r>
            <a:rPr lang="es-EC" noProof="0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Modelar los datos</a:t>
          </a:r>
        </a:p>
      </dgm:t>
    </dgm:pt>
    <dgm:pt modelId="{A8EC7F64-8F0F-48D3-810D-E86CAF46A594}" type="parTrans" cxnId="{BF4272AC-2714-4025-925E-2C537A98F473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8935D50E-6BE6-4F62-892A-61029A14732B}" type="sibTrans" cxnId="{BF4272AC-2714-4025-925E-2C537A98F473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62BAEF15-E990-4829-9303-C9B1F8335096}">
      <dgm:prSet phldrT="[Text]" phldr="0"/>
      <dgm:spPr>
        <a:solidFill>
          <a:schemeClr val="tx1">
            <a:lumMod val="90000"/>
          </a:schemeClr>
        </a:solidFill>
      </dgm:spPr>
      <dgm:t>
        <a:bodyPr/>
        <a:lstStyle/>
        <a:p>
          <a:r>
            <a:rPr lang="es-EC" noProof="0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Comunicar y visualizar los resultados</a:t>
          </a:r>
        </a:p>
      </dgm:t>
    </dgm:pt>
    <dgm:pt modelId="{82F07542-65E0-4672-9A83-E118516A041E}" type="parTrans" cxnId="{761BBF74-0B91-47E1-B401-C5CA5B9E1529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DE99597F-D209-4700-B694-0AEECEE70BED}" type="sibTrans" cxnId="{761BBF74-0B91-47E1-B401-C5CA5B9E1529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EF36AA14-44A1-4059-AACD-2B80BEAC30A7}">
      <dgm:prSet phldrT="[Text]" phldr="0" custT="1"/>
      <dgm:spPr>
        <a:noFill/>
        <a:ln>
          <a:noFill/>
        </a:ln>
      </dgm:spPr>
      <dgm:t>
        <a:bodyPr/>
        <a:lstStyle/>
        <a:p>
          <a:r>
            <a:rPr lang="es-EC" sz="16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Qué harías si tuvieras todos los datos?</a:t>
          </a:r>
        </a:p>
      </dgm:t>
    </dgm:pt>
    <dgm:pt modelId="{02459F67-DB0E-44A0-BB73-5A326465B3C3}" type="parTrans" cxnId="{24343425-0807-4A4E-863B-3C849DAD9B94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79AE1405-F5D5-4662-A2DF-829FD5DC8A01}" type="sibTrans" cxnId="{24343425-0807-4A4E-863B-3C849DAD9B94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D4BB31BD-D934-429D-8DA0-85B5C2940406}">
      <dgm:prSet phldrT="[Text]" phldr="0" custT="1"/>
      <dgm:spPr>
        <a:noFill/>
        <a:ln>
          <a:noFill/>
        </a:ln>
      </dgm:spPr>
      <dgm:t>
        <a:bodyPr/>
        <a:lstStyle/>
        <a:p>
          <a:r>
            <a:rPr lang="es-EC" sz="16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Qué quieres predecir o estimar?</a:t>
          </a:r>
        </a:p>
      </dgm:t>
    </dgm:pt>
    <dgm:pt modelId="{8A1697E3-4A6D-4E0B-A3F8-824D0CCC8CED}" type="parTrans" cxnId="{A1C4A488-3A4C-4395-976D-D83605047619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2AC84807-8AB0-4DF0-8AB6-E858B789C41D}" type="sibTrans" cxnId="{A1C4A488-3A4C-4395-976D-D83605047619}">
      <dgm:prSet/>
      <dgm:spPr/>
      <dgm:t>
        <a:bodyPr/>
        <a:lstStyle/>
        <a:p>
          <a:endParaRPr lang="en-GB">
            <a:latin typeface="Open Sans" pitchFamily="2" charset="0"/>
            <a:ea typeface="Open Sans" pitchFamily="2" charset="0"/>
            <a:cs typeface="Open Sans" pitchFamily="2" charset="0"/>
          </a:endParaRPr>
        </a:p>
      </dgm:t>
    </dgm:pt>
    <dgm:pt modelId="{71CEB1CE-8E11-4733-9F8F-4FAC40BFE068}">
      <dgm:prSet phldrT="[Text]" phldr="0" custT="1"/>
      <dgm:spPr>
        <a:noFill/>
        <a:ln>
          <a:noFill/>
        </a:ln>
      </dgm:spPr>
      <dgm:t>
        <a:bodyPr/>
        <a:lstStyle/>
        <a:p>
          <a:pPr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Cómo se muestrearon los datos?</a:t>
          </a:r>
        </a:p>
      </dgm:t>
    </dgm:pt>
    <dgm:pt modelId="{B2F8D9FD-F8D1-40DC-A23C-F1ABD16BDF35}" type="parTrans" cxnId="{1507471C-6D60-4CFA-9747-B841DEE68F8C}">
      <dgm:prSet/>
      <dgm:spPr/>
      <dgm:t>
        <a:bodyPr/>
        <a:lstStyle/>
        <a:p>
          <a:endParaRPr lang="en-GB"/>
        </a:p>
      </dgm:t>
    </dgm:pt>
    <dgm:pt modelId="{F9CC7D20-F71D-4CC7-984D-C10AD24F4E4B}" type="sibTrans" cxnId="{1507471C-6D60-4CFA-9747-B841DEE68F8C}">
      <dgm:prSet/>
      <dgm:spPr/>
      <dgm:t>
        <a:bodyPr/>
        <a:lstStyle/>
        <a:p>
          <a:endParaRPr lang="en-GB"/>
        </a:p>
      </dgm:t>
    </dgm:pt>
    <dgm:pt modelId="{A6B93048-5505-4467-AEAC-260D64C69117}">
      <dgm:prSet phldrT="[Text]" phldr="0" custT="1"/>
      <dgm:spPr>
        <a:noFill/>
        <a:ln>
          <a:noFill/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Visualizar los datos</a:t>
          </a:r>
        </a:p>
      </dgm:t>
    </dgm:pt>
    <dgm:pt modelId="{16DD47BF-CCDD-4A62-99E3-428F74236897}" type="parTrans" cxnId="{E524E581-5D28-4DB4-B3B9-A746EEF985EB}">
      <dgm:prSet/>
      <dgm:spPr/>
      <dgm:t>
        <a:bodyPr/>
        <a:lstStyle/>
        <a:p>
          <a:endParaRPr lang="en-GB"/>
        </a:p>
      </dgm:t>
    </dgm:pt>
    <dgm:pt modelId="{9B65E535-A8FA-4587-AB12-71718B9A77BB}" type="sibTrans" cxnId="{E524E581-5D28-4DB4-B3B9-A746EEF985EB}">
      <dgm:prSet/>
      <dgm:spPr/>
      <dgm:t>
        <a:bodyPr/>
        <a:lstStyle/>
        <a:p>
          <a:endParaRPr lang="en-GB"/>
        </a:p>
      </dgm:t>
    </dgm:pt>
    <dgm:pt modelId="{5A9245C8-F347-4413-A8BE-2B3333C5798A}">
      <dgm:prSet phldrT="[Text]" phldr="0" custT="1"/>
      <dgm:spPr>
        <a:noFill/>
        <a:ln>
          <a:noFill/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Construir un modelo</a:t>
          </a:r>
        </a:p>
      </dgm:t>
    </dgm:pt>
    <dgm:pt modelId="{C9CE46F8-D463-45F8-B69D-C59ABE7A458E}" type="parTrans" cxnId="{BB142BE7-4028-416B-94A3-1C0A8B9106C5}">
      <dgm:prSet/>
      <dgm:spPr/>
      <dgm:t>
        <a:bodyPr/>
        <a:lstStyle/>
        <a:p>
          <a:endParaRPr lang="en-GB"/>
        </a:p>
      </dgm:t>
    </dgm:pt>
    <dgm:pt modelId="{5036AB92-2AA6-48C8-B333-22B680BE7C24}" type="sibTrans" cxnId="{BB142BE7-4028-416B-94A3-1C0A8B9106C5}">
      <dgm:prSet/>
      <dgm:spPr/>
      <dgm:t>
        <a:bodyPr/>
        <a:lstStyle/>
        <a:p>
          <a:endParaRPr lang="en-GB"/>
        </a:p>
      </dgm:t>
    </dgm:pt>
    <dgm:pt modelId="{2A78F274-A918-4686-BBF2-E2751CE5658F}">
      <dgm:prSet phldrT="[Text]" phldr="0" custT="1"/>
      <dgm:spPr>
        <a:noFill/>
        <a:ln>
          <a:noFill/>
        </a:ln>
      </dgm:spPr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Qué aprendimos?</a:t>
          </a:r>
        </a:p>
      </dgm:t>
    </dgm:pt>
    <dgm:pt modelId="{A6021A2A-3ADB-4D5F-8D4A-830795F71926}" type="parTrans" cxnId="{B71F842E-CE22-4A92-B5D0-48450B014581}">
      <dgm:prSet/>
      <dgm:spPr/>
      <dgm:t>
        <a:bodyPr/>
        <a:lstStyle/>
        <a:p>
          <a:endParaRPr lang="en-GB"/>
        </a:p>
      </dgm:t>
    </dgm:pt>
    <dgm:pt modelId="{B9396343-3D07-4685-995B-F1BABBFABB99}" type="sibTrans" cxnId="{B71F842E-CE22-4A92-B5D0-48450B014581}">
      <dgm:prSet/>
      <dgm:spPr/>
      <dgm:t>
        <a:bodyPr/>
        <a:lstStyle/>
        <a:p>
          <a:endParaRPr lang="en-GB"/>
        </a:p>
      </dgm:t>
    </dgm:pt>
    <dgm:pt modelId="{D0DCA1CF-A9C9-4AD3-A297-B9C6DED398F7}">
      <dgm:prSet custT="1"/>
      <dgm:spPr/>
      <dgm:t>
        <a:bodyPr/>
        <a:lstStyle/>
        <a:p>
          <a:pPr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Qué datos son relevantes?</a:t>
          </a:r>
        </a:p>
      </dgm:t>
    </dgm:pt>
    <dgm:pt modelId="{5F1F256E-839C-4C4F-BFF6-BC1FDC7F9671}" type="parTrans" cxnId="{E321A599-CC7C-4119-99BD-65E761357639}">
      <dgm:prSet/>
      <dgm:spPr/>
      <dgm:t>
        <a:bodyPr/>
        <a:lstStyle/>
        <a:p>
          <a:endParaRPr lang="es-EC"/>
        </a:p>
      </dgm:t>
    </dgm:pt>
    <dgm:pt modelId="{BA503093-8CB8-4113-BA1A-8B9113BA0965}" type="sibTrans" cxnId="{E321A599-CC7C-4119-99BD-65E761357639}">
      <dgm:prSet/>
      <dgm:spPr/>
      <dgm:t>
        <a:bodyPr/>
        <a:lstStyle/>
        <a:p>
          <a:endParaRPr lang="es-EC"/>
        </a:p>
      </dgm:t>
    </dgm:pt>
    <dgm:pt modelId="{487E6185-5052-43F5-B3F5-2C94DFBCB482}">
      <dgm:prSet custT="1"/>
      <dgm:spPr/>
      <dgm:t>
        <a:bodyPr/>
        <a:lstStyle/>
        <a:p>
          <a:pPr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Existen problemas de privacidad?</a:t>
          </a:r>
        </a:p>
      </dgm:t>
    </dgm:pt>
    <dgm:pt modelId="{1348B45F-3CCB-4339-AE48-421A3C044EF8}" type="parTrans" cxnId="{4E3D1C89-23A7-4A18-B4A2-7A6F8700CDF1}">
      <dgm:prSet/>
      <dgm:spPr/>
      <dgm:t>
        <a:bodyPr/>
        <a:lstStyle/>
        <a:p>
          <a:endParaRPr lang="es-EC"/>
        </a:p>
      </dgm:t>
    </dgm:pt>
    <dgm:pt modelId="{273457BA-AE03-4EC7-A685-BC458365F50C}" type="sibTrans" cxnId="{4E3D1C89-23A7-4A18-B4A2-7A6F8700CDF1}">
      <dgm:prSet/>
      <dgm:spPr/>
      <dgm:t>
        <a:bodyPr/>
        <a:lstStyle/>
        <a:p>
          <a:endParaRPr lang="es-EC"/>
        </a:p>
      </dgm:t>
    </dgm:pt>
    <dgm:pt modelId="{73A344C5-B76B-409A-A725-AE80D75B8265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Existen anomalías o problemas evidentes?</a:t>
          </a:r>
        </a:p>
      </dgm:t>
    </dgm:pt>
    <dgm:pt modelId="{76703CF9-9F4B-418B-BAFD-E0B2429E69B3}" type="parTrans" cxnId="{87CD308E-BB6D-40A7-AED8-AA60CA326DC6}">
      <dgm:prSet/>
      <dgm:spPr/>
      <dgm:t>
        <a:bodyPr/>
        <a:lstStyle/>
        <a:p>
          <a:endParaRPr lang="es-EC"/>
        </a:p>
      </dgm:t>
    </dgm:pt>
    <dgm:pt modelId="{5F88D22E-DE2D-4BFC-B8FA-8B497A2F2FDB}" type="sibTrans" cxnId="{87CD308E-BB6D-40A7-AED8-AA60CA326DC6}">
      <dgm:prSet/>
      <dgm:spPr/>
      <dgm:t>
        <a:bodyPr/>
        <a:lstStyle/>
        <a:p>
          <a:endParaRPr lang="es-EC"/>
        </a:p>
      </dgm:t>
    </dgm:pt>
    <dgm:pt modelId="{070D36A2-2BFD-4FBB-8F33-91FD9C6F10B6}">
      <dgm:prSet custT="1"/>
      <dgm:spPr/>
      <dgm:t>
        <a:bodyPr/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Se observan patrones?</a:t>
          </a:r>
        </a:p>
      </dgm:t>
    </dgm:pt>
    <dgm:pt modelId="{51155B69-D622-4BE4-9DA8-559754453C52}" type="parTrans" cxnId="{C035D8DC-9B8E-45A0-BD7F-8B83629CDF5E}">
      <dgm:prSet/>
      <dgm:spPr/>
      <dgm:t>
        <a:bodyPr/>
        <a:lstStyle/>
        <a:p>
          <a:endParaRPr lang="es-EC"/>
        </a:p>
      </dgm:t>
    </dgm:pt>
    <dgm:pt modelId="{18E0CBAD-35C3-4AFD-8F75-F12FC537D144}" type="sibTrans" cxnId="{C035D8DC-9B8E-45A0-BD7F-8B83629CDF5E}">
      <dgm:prSet/>
      <dgm:spPr/>
      <dgm:t>
        <a:bodyPr/>
        <a:lstStyle/>
        <a:p>
          <a:endParaRPr lang="es-EC"/>
        </a:p>
      </dgm:t>
    </dgm:pt>
    <dgm:pt modelId="{4C45B5E1-8C68-4768-85BB-E30AC6F7B485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Ajustar el modelo</a:t>
          </a:r>
        </a:p>
      </dgm:t>
    </dgm:pt>
    <dgm:pt modelId="{5AAF823B-73AD-453B-AEC4-177ACDFC1790}" type="parTrans" cxnId="{607528C7-52D8-4A81-9484-8C9E7C43DABA}">
      <dgm:prSet/>
      <dgm:spPr/>
      <dgm:t>
        <a:bodyPr/>
        <a:lstStyle/>
        <a:p>
          <a:endParaRPr lang="es-EC"/>
        </a:p>
      </dgm:t>
    </dgm:pt>
    <dgm:pt modelId="{6CB46DE8-3B35-4672-B13B-0E2D47998CAF}" type="sibTrans" cxnId="{607528C7-52D8-4A81-9484-8C9E7C43DABA}">
      <dgm:prSet/>
      <dgm:spPr/>
      <dgm:t>
        <a:bodyPr/>
        <a:lstStyle/>
        <a:p>
          <a:endParaRPr lang="es-EC"/>
        </a:p>
      </dgm:t>
    </dgm:pt>
    <dgm:pt modelId="{9BB4291F-43B2-478D-8ED5-167F58ADF0B1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Validar el modelo</a:t>
          </a:r>
        </a:p>
      </dgm:t>
    </dgm:pt>
    <dgm:pt modelId="{B749D818-4ADD-4D19-8AA3-BB0626962383}" type="parTrans" cxnId="{20ADE293-BE1B-4C41-8127-2B941B553813}">
      <dgm:prSet/>
      <dgm:spPr/>
      <dgm:t>
        <a:bodyPr/>
        <a:lstStyle/>
        <a:p>
          <a:endParaRPr lang="es-EC"/>
        </a:p>
      </dgm:t>
    </dgm:pt>
    <dgm:pt modelId="{D22509E4-82B0-41A2-88DB-C04BBFAA1F6F}" type="sibTrans" cxnId="{20ADE293-BE1B-4C41-8127-2B941B553813}">
      <dgm:prSet/>
      <dgm:spPr/>
      <dgm:t>
        <a:bodyPr/>
        <a:lstStyle/>
        <a:p>
          <a:endParaRPr lang="es-EC"/>
        </a:p>
      </dgm:t>
    </dgm:pt>
    <dgm:pt modelId="{764563C8-BA4E-4B84-8C84-9E0583875C8A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Tiene sentido los resultados?</a:t>
          </a:r>
        </a:p>
      </dgm:t>
    </dgm:pt>
    <dgm:pt modelId="{2C91BB09-7221-4252-BD0A-DCD2D5BE71EC}" type="parTrans" cxnId="{659E4D43-73A7-41D2-A544-B1CE5C076F3C}">
      <dgm:prSet/>
      <dgm:spPr/>
      <dgm:t>
        <a:bodyPr/>
        <a:lstStyle/>
        <a:p>
          <a:endParaRPr lang="es-EC"/>
        </a:p>
      </dgm:t>
    </dgm:pt>
    <dgm:pt modelId="{40857D37-AAA7-4F93-9487-E3A804C9E2B4}" type="sibTrans" cxnId="{659E4D43-73A7-41D2-A544-B1CE5C076F3C}">
      <dgm:prSet/>
      <dgm:spPr/>
      <dgm:t>
        <a:bodyPr/>
        <a:lstStyle/>
        <a:p>
          <a:endParaRPr lang="es-EC"/>
        </a:p>
      </dgm:t>
    </dgm:pt>
    <dgm:pt modelId="{642D0FDC-2A5C-4418-A0DD-7CAAD1C56AC2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Podemos comunicar la historia de forma efectiva?</a:t>
          </a:r>
        </a:p>
      </dgm:t>
    </dgm:pt>
    <dgm:pt modelId="{D474E8CB-AF0F-416E-B17A-34831A84C6D8}" type="parTrans" cxnId="{FFF6F74D-7E72-457C-87DB-8DFE16C4E01A}">
      <dgm:prSet/>
      <dgm:spPr/>
      <dgm:t>
        <a:bodyPr/>
        <a:lstStyle/>
        <a:p>
          <a:endParaRPr lang="es-EC"/>
        </a:p>
      </dgm:t>
    </dgm:pt>
    <dgm:pt modelId="{1F5EFF41-D862-4035-97B6-902AF170B622}" type="sibTrans" cxnId="{FFF6F74D-7E72-457C-87DB-8DFE16C4E01A}">
      <dgm:prSet/>
      <dgm:spPr/>
      <dgm:t>
        <a:bodyPr/>
        <a:lstStyle/>
        <a:p>
          <a:endParaRPr lang="es-EC"/>
        </a:p>
      </dgm:t>
    </dgm:pt>
    <dgm:pt modelId="{A289612D-6072-4906-B867-CEA0B0EDB4A9}" type="pres">
      <dgm:prSet presAssocID="{DDA9E312-378A-47EA-AA3C-C22280E1116A}" presName="Name0" presStyleCnt="0">
        <dgm:presLayoutVars>
          <dgm:dir/>
          <dgm:animLvl val="lvl"/>
          <dgm:resizeHandles val="exact"/>
        </dgm:presLayoutVars>
      </dgm:prSet>
      <dgm:spPr/>
    </dgm:pt>
    <dgm:pt modelId="{A3888194-0378-414E-9F6E-787904F0B7EE}" type="pres">
      <dgm:prSet presAssocID="{55E1E449-9C04-4097-B4AD-7297E9D6A650}" presName="linNode" presStyleCnt="0"/>
      <dgm:spPr/>
    </dgm:pt>
    <dgm:pt modelId="{5BB33490-A35B-4D4D-960D-B1B62D8D9E00}" type="pres">
      <dgm:prSet presAssocID="{55E1E449-9C04-4097-B4AD-7297E9D6A650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135BAEE7-F480-4A18-9240-4D81E9EBF41F}" type="pres">
      <dgm:prSet presAssocID="{55E1E449-9C04-4097-B4AD-7297E9D6A650}" presName="descendantText" presStyleLbl="alignAccFollowNode1" presStyleIdx="0" presStyleCnt="5">
        <dgm:presLayoutVars>
          <dgm:bulletEnabled val="1"/>
        </dgm:presLayoutVars>
      </dgm:prSet>
      <dgm:spPr/>
    </dgm:pt>
    <dgm:pt modelId="{13206792-4C72-45E4-BD05-9B526CB733AF}" type="pres">
      <dgm:prSet presAssocID="{F2AE53C2-9356-4FEB-B99E-FE7EBF9EA31C}" presName="sp" presStyleCnt="0"/>
      <dgm:spPr/>
    </dgm:pt>
    <dgm:pt modelId="{EE8E7DC0-F22F-4091-9164-E3878DE550B4}" type="pres">
      <dgm:prSet presAssocID="{D45CF9B2-6730-46B1-8CF1-3A18828A8EC7}" presName="linNode" presStyleCnt="0"/>
      <dgm:spPr/>
    </dgm:pt>
    <dgm:pt modelId="{46E53922-336D-42E5-8624-AD553B22FFF3}" type="pres">
      <dgm:prSet presAssocID="{D45CF9B2-6730-46B1-8CF1-3A18828A8EC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2179A95D-C294-4929-9DF9-86032D566469}" type="pres">
      <dgm:prSet presAssocID="{D45CF9B2-6730-46B1-8CF1-3A18828A8EC7}" presName="descendantText" presStyleLbl="alignAccFollowNode1" presStyleIdx="1" presStyleCnt="5">
        <dgm:presLayoutVars>
          <dgm:bulletEnabled val="1"/>
        </dgm:presLayoutVars>
      </dgm:prSet>
      <dgm:spPr/>
    </dgm:pt>
    <dgm:pt modelId="{72362EDF-ED82-4051-B8F8-FEA78DD3E31B}" type="pres">
      <dgm:prSet presAssocID="{3AA73576-74A9-40A8-B816-8C7C37F6CF13}" presName="sp" presStyleCnt="0"/>
      <dgm:spPr/>
    </dgm:pt>
    <dgm:pt modelId="{AA0C8771-068E-4D95-A174-C61B8EA43DB9}" type="pres">
      <dgm:prSet presAssocID="{1FC06048-5D1D-47E7-A06B-A87C3F44E79C}" presName="linNode" presStyleCnt="0"/>
      <dgm:spPr/>
    </dgm:pt>
    <dgm:pt modelId="{F932BACC-3518-4899-9EEE-3D2542991007}" type="pres">
      <dgm:prSet presAssocID="{1FC06048-5D1D-47E7-A06B-A87C3F44E79C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C115940F-2136-49C8-A005-409FC57D2B98}" type="pres">
      <dgm:prSet presAssocID="{1FC06048-5D1D-47E7-A06B-A87C3F44E79C}" presName="descendantText" presStyleLbl="alignAccFollowNode1" presStyleIdx="2" presStyleCnt="5">
        <dgm:presLayoutVars>
          <dgm:bulletEnabled val="1"/>
        </dgm:presLayoutVars>
      </dgm:prSet>
      <dgm:spPr/>
    </dgm:pt>
    <dgm:pt modelId="{D5DC05D1-9741-43E8-8A88-99E4F015A7F2}" type="pres">
      <dgm:prSet presAssocID="{B5111F9B-CB8D-45E5-B13E-46830E8EC514}" presName="sp" presStyleCnt="0"/>
      <dgm:spPr/>
    </dgm:pt>
    <dgm:pt modelId="{6045A87A-0A79-4538-9344-4F610376F05B}" type="pres">
      <dgm:prSet presAssocID="{A915FFB9-0E09-4C26-A9BE-B820B304FD81}" presName="linNode" presStyleCnt="0"/>
      <dgm:spPr/>
    </dgm:pt>
    <dgm:pt modelId="{A80707CD-F8CC-4A4B-A03C-5B4F0F066AFB}" type="pres">
      <dgm:prSet presAssocID="{A915FFB9-0E09-4C26-A9BE-B820B304FD81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240BEC3E-AF4F-4B3E-8582-9955296E83A1}" type="pres">
      <dgm:prSet presAssocID="{A915FFB9-0E09-4C26-A9BE-B820B304FD81}" presName="descendantText" presStyleLbl="alignAccFollowNode1" presStyleIdx="3" presStyleCnt="5">
        <dgm:presLayoutVars>
          <dgm:bulletEnabled val="1"/>
        </dgm:presLayoutVars>
      </dgm:prSet>
      <dgm:spPr/>
    </dgm:pt>
    <dgm:pt modelId="{F5DC7168-21CC-4FCC-8B66-19F3C596943D}" type="pres">
      <dgm:prSet presAssocID="{8935D50E-6BE6-4F62-892A-61029A14732B}" presName="sp" presStyleCnt="0"/>
      <dgm:spPr/>
    </dgm:pt>
    <dgm:pt modelId="{C142BCE9-8E49-407E-AFCC-E5659F78233F}" type="pres">
      <dgm:prSet presAssocID="{62BAEF15-E990-4829-9303-C9B1F8335096}" presName="linNode" presStyleCnt="0"/>
      <dgm:spPr/>
    </dgm:pt>
    <dgm:pt modelId="{9888DA78-A1B8-43BA-B58E-C8EFE37D2816}" type="pres">
      <dgm:prSet presAssocID="{62BAEF15-E990-4829-9303-C9B1F8335096}" presName="parentText" presStyleLbl="node1" presStyleIdx="4" presStyleCnt="5">
        <dgm:presLayoutVars>
          <dgm:chMax val="1"/>
          <dgm:bulletEnabled val="1"/>
        </dgm:presLayoutVars>
      </dgm:prSet>
      <dgm:spPr/>
    </dgm:pt>
    <dgm:pt modelId="{BA8F099C-2413-4227-8410-FFF15715767C}" type="pres">
      <dgm:prSet presAssocID="{62BAEF15-E990-4829-9303-C9B1F8335096}" presName="descendantText" presStyleLbl="alignAccFollowNode1" presStyleIdx="4" presStyleCnt="5">
        <dgm:presLayoutVars>
          <dgm:bulletEnabled val="1"/>
        </dgm:presLayoutVars>
      </dgm:prSet>
      <dgm:spPr/>
    </dgm:pt>
  </dgm:ptLst>
  <dgm:cxnLst>
    <dgm:cxn modelId="{73F63F04-1614-40F9-8802-1707F87B4F25}" type="presOf" srcId="{73A344C5-B76B-409A-A725-AE80D75B8265}" destId="{C115940F-2136-49C8-A005-409FC57D2B98}" srcOrd="0" destOrd="1" presId="urn:microsoft.com/office/officeart/2005/8/layout/vList5"/>
    <dgm:cxn modelId="{5912ED15-7D29-42AC-94A6-88B50A7A42D5}" type="presOf" srcId="{2A78F274-A918-4686-BBF2-E2751CE5658F}" destId="{BA8F099C-2413-4227-8410-FFF15715767C}" srcOrd="0" destOrd="0" presId="urn:microsoft.com/office/officeart/2005/8/layout/vList5"/>
    <dgm:cxn modelId="{2B730119-A153-491B-A161-61FEA9A4C213}" type="presOf" srcId="{D4BB31BD-D934-429D-8DA0-85B5C2940406}" destId="{135BAEE7-F480-4A18-9240-4D81E9EBF41F}" srcOrd="0" destOrd="2" presId="urn:microsoft.com/office/officeart/2005/8/layout/vList5"/>
    <dgm:cxn modelId="{1507471C-6D60-4CFA-9747-B841DEE68F8C}" srcId="{D45CF9B2-6730-46B1-8CF1-3A18828A8EC7}" destId="{71CEB1CE-8E11-4733-9F8F-4FAC40BFE068}" srcOrd="0" destOrd="0" parTransId="{B2F8D9FD-F8D1-40DC-A23C-F1ABD16BDF35}" sibTransId="{F9CC7D20-F71D-4CC7-984D-C10AD24F4E4B}"/>
    <dgm:cxn modelId="{28D7E122-89D9-4606-BDAB-C6C86659D1EB}" type="presOf" srcId="{487E6185-5052-43F5-B3F5-2C94DFBCB482}" destId="{2179A95D-C294-4929-9DF9-86032D566469}" srcOrd="0" destOrd="2" presId="urn:microsoft.com/office/officeart/2005/8/layout/vList5"/>
    <dgm:cxn modelId="{7AE80D24-C10F-4E49-B934-189257D9F605}" type="presOf" srcId="{070D36A2-2BFD-4FBB-8F33-91FD9C6F10B6}" destId="{C115940F-2136-49C8-A005-409FC57D2B98}" srcOrd="0" destOrd="2" presId="urn:microsoft.com/office/officeart/2005/8/layout/vList5"/>
    <dgm:cxn modelId="{24343425-0807-4A4E-863B-3C849DAD9B94}" srcId="{55E1E449-9C04-4097-B4AD-7297E9D6A650}" destId="{EF36AA14-44A1-4059-AACD-2B80BEAC30A7}" srcOrd="1" destOrd="0" parTransId="{02459F67-DB0E-44A0-BB73-5A326465B3C3}" sibTransId="{79AE1405-F5D5-4662-A2DF-829FD5DC8A01}"/>
    <dgm:cxn modelId="{B71F842E-CE22-4A92-B5D0-48450B014581}" srcId="{62BAEF15-E990-4829-9303-C9B1F8335096}" destId="{2A78F274-A918-4686-BBF2-E2751CE5658F}" srcOrd="0" destOrd="0" parTransId="{A6021A2A-3ADB-4D5F-8D4A-830795F71926}" sibTransId="{B9396343-3D07-4685-995B-F1BABBFABB99}"/>
    <dgm:cxn modelId="{659E4D43-73A7-41D2-A544-B1CE5C076F3C}" srcId="{62BAEF15-E990-4829-9303-C9B1F8335096}" destId="{764563C8-BA4E-4B84-8C84-9E0583875C8A}" srcOrd="1" destOrd="0" parTransId="{2C91BB09-7221-4252-BD0A-DCD2D5BE71EC}" sibTransId="{40857D37-AAA7-4F93-9487-E3A804C9E2B4}"/>
    <dgm:cxn modelId="{0F7DA169-18BF-4427-B17E-2CC8A6A2B23F}" type="presOf" srcId="{4C45B5E1-8C68-4768-85BB-E30AC6F7B485}" destId="{240BEC3E-AF4F-4B3E-8582-9955296E83A1}" srcOrd="0" destOrd="1" presId="urn:microsoft.com/office/officeart/2005/8/layout/vList5"/>
    <dgm:cxn modelId="{FFF6F74D-7E72-457C-87DB-8DFE16C4E01A}" srcId="{62BAEF15-E990-4829-9303-C9B1F8335096}" destId="{642D0FDC-2A5C-4418-A0DD-7CAAD1C56AC2}" srcOrd="2" destOrd="0" parTransId="{D474E8CB-AF0F-416E-B17A-34831A84C6D8}" sibTransId="{1F5EFF41-D862-4035-97B6-902AF170B622}"/>
    <dgm:cxn modelId="{0B9B254E-D37E-4EB3-AC59-A4F8421C5173}" type="presOf" srcId="{5A9245C8-F347-4413-A8BE-2B3333C5798A}" destId="{240BEC3E-AF4F-4B3E-8582-9955296E83A1}" srcOrd="0" destOrd="0" presId="urn:microsoft.com/office/officeart/2005/8/layout/vList5"/>
    <dgm:cxn modelId="{23122772-6FFD-4DD8-ACA3-572CFB02240B}" type="presOf" srcId="{A1DC7CEC-C2A2-4CC3-9555-5CA5CCFC530A}" destId="{135BAEE7-F480-4A18-9240-4D81E9EBF41F}" srcOrd="0" destOrd="0" presId="urn:microsoft.com/office/officeart/2005/8/layout/vList5"/>
    <dgm:cxn modelId="{9A5EBB74-14E1-4915-9583-7CA6B4EF2134}" type="presOf" srcId="{EF36AA14-44A1-4059-AACD-2B80BEAC30A7}" destId="{135BAEE7-F480-4A18-9240-4D81E9EBF41F}" srcOrd="0" destOrd="1" presId="urn:microsoft.com/office/officeart/2005/8/layout/vList5"/>
    <dgm:cxn modelId="{761BBF74-0B91-47E1-B401-C5CA5B9E1529}" srcId="{DDA9E312-378A-47EA-AA3C-C22280E1116A}" destId="{62BAEF15-E990-4829-9303-C9B1F8335096}" srcOrd="4" destOrd="0" parTransId="{82F07542-65E0-4672-9A83-E118516A041E}" sibTransId="{DE99597F-D209-4700-B694-0AEECEE70BED}"/>
    <dgm:cxn modelId="{EBA0C854-4F03-49BC-B42E-34695828FDA8}" type="presOf" srcId="{9BB4291F-43B2-478D-8ED5-167F58ADF0B1}" destId="{240BEC3E-AF4F-4B3E-8582-9955296E83A1}" srcOrd="0" destOrd="2" presId="urn:microsoft.com/office/officeart/2005/8/layout/vList5"/>
    <dgm:cxn modelId="{883E0A75-E75C-4EAD-882E-A2E8E5BD3E8A}" type="presOf" srcId="{D45CF9B2-6730-46B1-8CF1-3A18828A8EC7}" destId="{46E53922-336D-42E5-8624-AD553B22FFF3}" srcOrd="0" destOrd="0" presId="urn:microsoft.com/office/officeart/2005/8/layout/vList5"/>
    <dgm:cxn modelId="{E524E581-5D28-4DB4-B3B9-A746EEF985EB}" srcId="{1FC06048-5D1D-47E7-A06B-A87C3F44E79C}" destId="{A6B93048-5505-4467-AEAC-260D64C69117}" srcOrd="0" destOrd="0" parTransId="{16DD47BF-CCDD-4A62-99E3-428F74236897}" sibTransId="{9B65E535-A8FA-4587-AB12-71718B9A77BB}"/>
    <dgm:cxn modelId="{54C7A083-DC16-4105-92E8-25BCCDA6E027}" type="presOf" srcId="{A6B93048-5505-4467-AEAC-260D64C69117}" destId="{C115940F-2136-49C8-A005-409FC57D2B98}" srcOrd="0" destOrd="0" presId="urn:microsoft.com/office/officeart/2005/8/layout/vList5"/>
    <dgm:cxn modelId="{C442F184-E050-460A-A6B0-D9BF6689632F}" type="presOf" srcId="{62BAEF15-E990-4829-9303-C9B1F8335096}" destId="{9888DA78-A1B8-43BA-B58E-C8EFE37D2816}" srcOrd="0" destOrd="0" presId="urn:microsoft.com/office/officeart/2005/8/layout/vList5"/>
    <dgm:cxn modelId="{3E531D87-8E28-4D35-A049-F2F10FDF03D0}" type="presOf" srcId="{1FC06048-5D1D-47E7-A06B-A87C3F44E79C}" destId="{F932BACC-3518-4899-9EEE-3D2542991007}" srcOrd="0" destOrd="0" presId="urn:microsoft.com/office/officeart/2005/8/layout/vList5"/>
    <dgm:cxn modelId="{A1C4A488-3A4C-4395-976D-D83605047619}" srcId="{55E1E449-9C04-4097-B4AD-7297E9D6A650}" destId="{D4BB31BD-D934-429D-8DA0-85B5C2940406}" srcOrd="2" destOrd="0" parTransId="{8A1697E3-4A6D-4E0B-A3F8-824D0CCC8CED}" sibTransId="{2AC84807-8AB0-4DF0-8AB6-E858B789C41D}"/>
    <dgm:cxn modelId="{4E3D1C89-23A7-4A18-B4A2-7A6F8700CDF1}" srcId="{D45CF9B2-6730-46B1-8CF1-3A18828A8EC7}" destId="{487E6185-5052-43F5-B3F5-2C94DFBCB482}" srcOrd="2" destOrd="0" parTransId="{1348B45F-3CCB-4339-AE48-421A3C044EF8}" sibTransId="{273457BA-AE03-4EC7-A685-BC458365F50C}"/>
    <dgm:cxn modelId="{3CC0758B-92C3-4DB8-B3AB-B39273552586}" srcId="{55E1E449-9C04-4097-B4AD-7297E9D6A650}" destId="{A1DC7CEC-C2A2-4CC3-9555-5CA5CCFC530A}" srcOrd="0" destOrd="0" parTransId="{066B6BAF-A643-484A-B506-2E956C26B82F}" sibTransId="{90115FFA-949F-4237-B7B5-631D4E216EEA}"/>
    <dgm:cxn modelId="{891B488D-FA08-41C1-A0D4-1466FA22EE8D}" type="presOf" srcId="{A915FFB9-0E09-4C26-A9BE-B820B304FD81}" destId="{A80707CD-F8CC-4A4B-A03C-5B4F0F066AFB}" srcOrd="0" destOrd="0" presId="urn:microsoft.com/office/officeart/2005/8/layout/vList5"/>
    <dgm:cxn modelId="{87CD308E-BB6D-40A7-AED8-AA60CA326DC6}" srcId="{1FC06048-5D1D-47E7-A06B-A87C3F44E79C}" destId="{73A344C5-B76B-409A-A725-AE80D75B8265}" srcOrd="1" destOrd="0" parTransId="{76703CF9-9F4B-418B-BAFD-E0B2429E69B3}" sibTransId="{5F88D22E-DE2D-4BFC-B8FA-8B497A2F2FDB}"/>
    <dgm:cxn modelId="{20ADE293-BE1B-4C41-8127-2B941B553813}" srcId="{A915FFB9-0E09-4C26-A9BE-B820B304FD81}" destId="{9BB4291F-43B2-478D-8ED5-167F58ADF0B1}" srcOrd="2" destOrd="0" parTransId="{B749D818-4ADD-4D19-8AA3-BB0626962383}" sibTransId="{D22509E4-82B0-41A2-88DB-C04BBFAA1F6F}"/>
    <dgm:cxn modelId="{9ADE2698-4D3E-4955-830E-033D7117480F}" srcId="{DDA9E312-378A-47EA-AA3C-C22280E1116A}" destId="{55E1E449-9C04-4097-B4AD-7297E9D6A650}" srcOrd="0" destOrd="0" parTransId="{EC93C6A0-11FA-4632-BD94-4D18ADF90E16}" sibTransId="{F2AE53C2-9356-4FEB-B99E-FE7EBF9EA31C}"/>
    <dgm:cxn modelId="{E321A599-CC7C-4119-99BD-65E761357639}" srcId="{D45CF9B2-6730-46B1-8CF1-3A18828A8EC7}" destId="{D0DCA1CF-A9C9-4AD3-A297-B9C6DED398F7}" srcOrd="1" destOrd="0" parTransId="{5F1F256E-839C-4C4F-BFF6-BC1FDC7F9671}" sibTransId="{BA503093-8CB8-4113-BA1A-8B9113BA0965}"/>
    <dgm:cxn modelId="{BF4272AC-2714-4025-925E-2C537A98F473}" srcId="{DDA9E312-378A-47EA-AA3C-C22280E1116A}" destId="{A915FFB9-0E09-4C26-A9BE-B820B304FD81}" srcOrd="3" destOrd="0" parTransId="{A8EC7F64-8F0F-48D3-810D-E86CAF46A594}" sibTransId="{8935D50E-6BE6-4F62-892A-61029A14732B}"/>
    <dgm:cxn modelId="{9909A4B2-D02A-4AA6-843C-30235897B47C}" type="presOf" srcId="{D0DCA1CF-A9C9-4AD3-A297-B9C6DED398F7}" destId="{2179A95D-C294-4929-9DF9-86032D566469}" srcOrd="0" destOrd="1" presId="urn:microsoft.com/office/officeart/2005/8/layout/vList5"/>
    <dgm:cxn modelId="{607528C7-52D8-4A81-9484-8C9E7C43DABA}" srcId="{A915FFB9-0E09-4C26-A9BE-B820B304FD81}" destId="{4C45B5E1-8C68-4768-85BB-E30AC6F7B485}" srcOrd="1" destOrd="0" parTransId="{5AAF823B-73AD-453B-AEC4-177ACDFC1790}" sibTransId="{6CB46DE8-3B35-4672-B13B-0E2D47998CAF}"/>
    <dgm:cxn modelId="{751C2ACC-BF89-4DCB-8D1D-85A3411D2BA7}" srcId="{DDA9E312-378A-47EA-AA3C-C22280E1116A}" destId="{1FC06048-5D1D-47E7-A06B-A87C3F44E79C}" srcOrd="2" destOrd="0" parTransId="{FD54DD70-A2E8-40FD-B2A7-B6405E24EF01}" sibTransId="{B5111F9B-CB8D-45E5-B13E-46830E8EC514}"/>
    <dgm:cxn modelId="{0606D1D9-1140-46BE-9E49-6F667485CD4E}" type="presOf" srcId="{DDA9E312-378A-47EA-AA3C-C22280E1116A}" destId="{A289612D-6072-4906-B867-CEA0B0EDB4A9}" srcOrd="0" destOrd="0" presId="urn:microsoft.com/office/officeart/2005/8/layout/vList5"/>
    <dgm:cxn modelId="{487ADBDB-F168-4272-B0D8-D4AAA2F65664}" srcId="{DDA9E312-378A-47EA-AA3C-C22280E1116A}" destId="{D45CF9B2-6730-46B1-8CF1-3A18828A8EC7}" srcOrd="1" destOrd="0" parTransId="{BB0B7594-63E1-4D15-A25F-698CF0554CCE}" sibTransId="{3AA73576-74A9-40A8-B816-8C7C37F6CF13}"/>
    <dgm:cxn modelId="{41A53ADC-ADA9-4287-B967-CEBB11B5E336}" type="presOf" srcId="{642D0FDC-2A5C-4418-A0DD-7CAAD1C56AC2}" destId="{BA8F099C-2413-4227-8410-FFF15715767C}" srcOrd="0" destOrd="2" presId="urn:microsoft.com/office/officeart/2005/8/layout/vList5"/>
    <dgm:cxn modelId="{C035D8DC-9B8E-45A0-BD7F-8B83629CDF5E}" srcId="{1FC06048-5D1D-47E7-A06B-A87C3F44E79C}" destId="{070D36A2-2BFD-4FBB-8F33-91FD9C6F10B6}" srcOrd="2" destOrd="0" parTransId="{51155B69-D622-4BE4-9DA8-559754453C52}" sibTransId="{18E0CBAD-35C3-4AFD-8F75-F12FC537D144}"/>
    <dgm:cxn modelId="{88FC3EDD-F8E2-423D-9B88-4F35724C458E}" type="presOf" srcId="{55E1E449-9C04-4097-B4AD-7297E9D6A650}" destId="{5BB33490-A35B-4D4D-960D-B1B62D8D9E00}" srcOrd="0" destOrd="0" presId="urn:microsoft.com/office/officeart/2005/8/layout/vList5"/>
    <dgm:cxn modelId="{BB142BE7-4028-416B-94A3-1C0A8B9106C5}" srcId="{A915FFB9-0E09-4C26-A9BE-B820B304FD81}" destId="{5A9245C8-F347-4413-A8BE-2B3333C5798A}" srcOrd="0" destOrd="0" parTransId="{C9CE46F8-D463-45F8-B69D-C59ABE7A458E}" sibTransId="{5036AB92-2AA6-48C8-B333-22B680BE7C24}"/>
    <dgm:cxn modelId="{5CC0C7F0-096E-4042-9AC8-9A00EB424391}" type="presOf" srcId="{71CEB1CE-8E11-4733-9F8F-4FAC40BFE068}" destId="{2179A95D-C294-4929-9DF9-86032D566469}" srcOrd="0" destOrd="0" presId="urn:microsoft.com/office/officeart/2005/8/layout/vList5"/>
    <dgm:cxn modelId="{729CA8FA-FBC0-492B-978B-3C78019B9BE1}" type="presOf" srcId="{764563C8-BA4E-4B84-8C84-9E0583875C8A}" destId="{BA8F099C-2413-4227-8410-FFF15715767C}" srcOrd="0" destOrd="1" presId="urn:microsoft.com/office/officeart/2005/8/layout/vList5"/>
    <dgm:cxn modelId="{336DBB6A-B37C-49D1-8BEC-043CC5059A28}" type="presParOf" srcId="{A289612D-6072-4906-B867-CEA0B0EDB4A9}" destId="{A3888194-0378-414E-9F6E-787904F0B7EE}" srcOrd="0" destOrd="0" presId="urn:microsoft.com/office/officeart/2005/8/layout/vList5"/>
    <dgm:cxn modelId="{25CD6820-B1CE-4324-823E-44BC4A0F93E0}" type="presParOf" srcId="{A3888194-0378-414E-9F6E-787904F0B7EE}" destId="{5BB33490-A35B-4D4D-960D-B1B62D8D9E00}" srcOrd="0" destOrd="0" presId="urn:microsoft.com/office/officeart/2005/8/layout/vList5"/>
    <dgm:cxn modelId="{D706A43D-EA3A-4461-9B08-8C07309F6FC7}" type="presParOf" srcId="{A3888194-0378-414E-9F6E-787904F0B7EE}" destId="{135BAEE7-F480-4A18-9240-4D81E9EBF41F}" srcOrd="1" destOrd="0" presId="urn:microsoft.com/office/officeart/2005/8/layout/vList5"/>
    <dgm:cxn modelId="{3B0FFF31-DF27-4EE2-8652-79A56A83E8CA}" type="presParOf" srcId="{A289612D-6072-4906-B867-CEA0B0EDB4A9}" destId="{13206792-4C72-45E4-BD05-9B526CB733AF}" srcOrd="1" destOrd="0" presId="urn:microsoft.com/office/officeart/2005/8/layout/vList5"/>
    <dgm:cxn modelId="{B61548E3-027D-48AD-973B-A13B9307B9D7}" type="presParOf" srcId="{A289612D-6072-4906-B867-CEA0B0EDB4A9}" destId="{EE8E7DC0-F22F-4091-9164-E3878DE550B4}" srcOrd="2" destOrd="0" presId="urn:microsoft.com/office/officeart/2005/8/layout/vList5"/>
    <dgm:cxn modelId="{B87A8005-7062-4920-A884-0E5B2D12B4A3}" type="presParOf" srcId="{EE8E7DC0-F22F-4091-9164-E3878DE550B4}" destId="{46E53922-336D-42E5-8624-AD553B22FFF3}" srcOrd="0" destOrd="0" presId="urn:microsoft.com/office/officeart/2005/8/layout/vList5"/>
    <dgm:cxn modelId="{A4803804-CE48-4F33-95FC-B52485A8BE80}" type="presParOf" srcId="{EE8E7DC0-F22F-4091-9164-E3878DE550B4}" destId="{2179A95D-C294-4929-9DF9-86032D566469}" srcOrd="1" destOrd="0" presId="urn:microsoft.com/office/officeart/2005/8/layout/vList5"/>
    <dgm:cxn modelId="{7BBDE2D3-AE71-4094-9B0D-0FBD428BD3F6}" type="presParOf" srcId="{A289612D-6072-4906-B867-CEA0B0EDB4A9}" destId="{72362EDF-ED82-4051-B8F8-FEA78DD3E31B}" srcOrd="3" destOrd="0" presId="urn:microsoft.com/office/officeart/2005/8/layout/vList5"/>
    <dgm:cxn modelId="{8F4930D2-D70C-4BBB-BE54-79C565740CF6}" type="presParOf" srcId="{A289612D-6072-4906-B867-CEA0B0EDB4A9}" destId="{AA0C8771-068E-4D95-A174-C61B8EA43DB9}" srcOrd="4" destOrd="0" presId="urn:microsoft.com/office/officeart/2005/8/layout/vList5"/>
    <dgm:cxn modelId="{307FCDDD-B658-4B73-A300-4F085CD69F68}" type="presParOf" srcId="{AA0C8771-068E-4D95-A174-C61B8EA43DB9}" destId="{F932BACC-3518-4899-9EEE-3D2542991007}" srcOrd="0" destOrd="0" presId="urn:microsoft.com/office/officeart/2005/8/layout/vList5"/>
    <dgm:cxn modelId="{6705EF78-C9AB-4053-83FF-DCF82BAB30B6}" type="presParOf" srcId="{AA0C8771-068E-4D95-A174-C61B8EA43DB9}" destId="{C115940F-2136-49C8-A005-409FC57D2B98}" srcOrd="1" destOrd="0" presId="urn:microsoft.com/office/officeart/2005/8/layout/vList5"/>
    <dgm:cxn modelId="{BA82A963-6214-4EB9-B68E-CF24E160D57C}" type="presParOf" srcId="{A289612D-6072-4906-B867-CEA0B0EDB4A9}" destId="{D5DC05D1-9741-43E8-8A88-99E4F015A7F2}" srcOrd="5" destOrd="0" presId="urn:microsoft.com/office/officeart/2005/8/layout/vList5"/>
    <dgm:cxn modelId="{6F700A84-A131-421A-914D-5DD7E99CB609}" type="presParOf" srcId="{A289612D-6072-4906-B867-CEA0B0EDB4A9}" destId="{6045A87A-0A79-4538-9344-4F610376F05B}" srcOrd="6" destOrd="0" presId="urn:microsoft.com/office/officeart/2005/8/layout/vList5"/>
    <dgm:cxn modelId="{78E99BD5-99BD-403D-B009-9851D5FB8FA8}" type="presParOf" srcId="{6045A87A-0A79-4538-9344-4F610376F05B}" destId="{A80707CD-F8CC-4A4B-A03C-5B4F0F066AFB}" srcOrd="0" destOrd="0" presId="urn:microsoft.com/office/officeart/2005/8/layout/vList5"/>
    <dgm:cxn modelId="{6266E209-0274-4ADB-9066-B62DBC1C8B2B}" type="presParOf" srcId="{6045A87A-0A79-4538-9344-4F610376F05B}" destId="{240BEC3E-AF4F-4B3E-8582-9955296E83A1}" srcOrd="1" destOrd="0" presId="urn:microsoft.com/office/officeart/2005/8/layout/vList5"/>
    <dgm:cxn modelId="{1B7F58E5-6D0B-41BE-ACBD-EFCEFA794A41}" type="presParOf" srcId="{A289612D-6072-4906-B867-CEA0B0EDB4A9}" destId="{F5DC7168-21CC-4FCC-8B66-19F3C596943D}" srcOrd="7" destOrd="0" presId="urn:microsoft.com/office/officeart/2005/8/layout/vList5"/>
    <dgm:cxn modelId="{DF5612DB-18C1-4C53-840A-89F15ABBE942}" type="presParOf" srcId="{A289612D-6072-4906-B867-CEA0B0EDB4A9}" destId="{C142BCE9-8E49-407E-AFCC-E5659F78233F}" srcOrd="8" destOrd="0" presId="urn:microsoft.com/office/officeart/2005/8/layout/vList5"/>
    <dgm:cxn modelId="{27C82A3E-0578-4321-AB67-0CC5463B2B31}" type="presParOf" srcId="{C142BCE9-8E49-407E-AFCC-E5659F78233F}" destId="{9888DA78-A1B8-43BA-B58E-C8EFE37D2816}" srcOrd="0" destOrd="0" presId="urn:microsoft.com/office/officeart/2005/8/layout/vList5"/>
    <dgm:cxn modelId="{B427C66B-EDD4-4A61-B7D4-ADDFC844AF5A}" type="presParOf" srcId="{C142BCE9-8E49-407E-AFCC-E5659F78233F}" destId="{BA8F099C-2413-4227-8410-FFF15715767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39ED0-5A58-411D-A5C8-49A033CCF0A3}">
      <dsp:nvSpPr>
        <dsp:cNvPr id="0" name=""/>
        <dsp:cNvSpPr/>
      </dsp:nvSpPr>
      <dsp:spPr>
        <a:xfrm>
          <a:off x="4610989" y="929"/>
          <a:ext cx="1669954" cy="1085470"/>
        </a:xfrm>
        <a:prstGeom prst="roundRect">
          <a:avLst/>
        </a:prstGeo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Ciudades Sostenibles – Teoría y Practica</a:t>
          </a:r>
        </a:p>
      </dsp:txBody>
      <dsp:txXfrm>
        <a:off x="4663977" y="53917"/>
        <a:ext cx="1563978" cy="979494"/>
      </dsp:txXfrm>
    </dsp:sp>
    <dsp:sp modelId="{5A360C60-0DF4-40CE-B27C-364DE3C04328}">
      <dsp:nvSpPr>
        <dsp:cNvPr id="0" name=""/>
        <dsp:cNvSpPr/>
      </dsp:nvSpPr>
      <dsp:spPr>
        <a:xfrm>
          <a:off x="3276080" y="543665"/>
          <a:ext cx="4339772" cy="4339772"/>
        </a:xfrm>
        <a:custGeom>
          <a:avLst/>
          <a:gdLst/>
          <a:ahLst/>
          <a:cxnLst/>
          <a:rect l="0" t="0" r="0" b="0"/>
          <a:pathLst>
            <a:path>
              <a:moveTo>
                <a:pt x="3016350" y="171911"/>
              </a:moveTo>
              <a:arcTo wR="2169886" hR="2169886" stAng="17577630" swAng="1962854"/>
            </a:path>
          </a:pathLst>
        </a:custGeom>
        <a:noFill/>
        <a:ln w="9525" cap="flat" cmpd="sng" algn="ctr">
          <a:solidFill>
            <a:srgbClr val="50B4C8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69D2D-6629-41F6-8531-21E1678F0E49}">
      <dsp:nvSpPr>
        <dsp:cNvPr id="0" name=""/>
        <dsp:cNvSpPr/>
      </dsp:nvSpPr>
      <dsp:spPr>
        <a:xfrm>
          <a:off x="6674674" y="1500284"/>
          <a:ext cx="1669954" cy="1085470"/>
        </a:xfrm>
        <a:prstGeom prst="roundRect">
          <a:avLst/>
        </a:prstGeo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Ciencia De Datos Y Machine </a:t>
          </a:r>
          <a:r>
            <a:rPr lang="es-EC" sz="1600" kern="1200" noProof="0" dirty="0" err="1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Learning</a:t>
          </a:r>
          <a:endParaRPr lang="es-EC" sz="1600" kern="1200" noProof="0" dirty="0">
            <a:solidFill>
              <a:sysClr val="window" lastClr="FFFFFF"/>
            </a:solidFill>
            <a:latin typeface="Calibri Light" panose="020F0302020204030204"/>
            <a:ea typeface="+mn-ea"/>
            <a:cs typeface="+mn-cs"/>
          </a:endParaRPr>
        </a:p>
      </dsp:txBody>
      <dsp:txXfrm>
        <a:off x="6727662" y="1553272"/>
        <a:ext cx="1563978" cy="979494"/>
      </dsp:txXfrm>
    </dsp:sp>
    <dsp:sp modelId="{510FB842-469D-4461-B85E-E73689C62468}">
      <dsp:nvSpPr>
        <dsp:cNvPr id="0" name=""/>
        <dsp:cNvSpPr/>
      </dsp:nvSpPr>
      <dsp:spPr>
        <a:xfrm>
          <a:off x="3276080" y="543665"/>
          <a:ext cx="4339772" cy="4339772"/>
        </a:xfrm>
        <a:custGeom>
          <a:avLst/>
          <a:gdLst/>
          <a:ahLst/>
          <a:cxnLst/>
          <a:rect l="0" t="0" r="0" b="0"/>
          <a:pathLst>
            <a:path>
              <a:moveTo>
                <a:pt x="4336779" y="2055966"/>
              </a:moveTo>
              <a:arcTo wR="2169886" hR="2169886" stAng="21419434" swAng="2197314"/>
            </a:path>
          </a:pathLst>
        </a:custGeom>
        <a:noFill/>
        <a:ln w="9525" cap="flat" cmpd="sng" algn="ctr">
          <a:solidFill>
            <a:srgbClr val="50B4C8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41AB9-D009-4B4E-BCED-0281E468F474}">
      <dsp:nvSpPr>
        <dsp:cNvPr id="0" name=""/>
        <dsp:cNvSpPr/>
      </dsp:nvSpPr>
      <dsp:spPr>
        <a:xfrm>
          <a:off x="5886416" y="3926290"/>
          <a:ext cx="1669954" cy="1085470"/>
        </a:xfrm>
        <a:prstGeom prst="roundRect">
          <a:avLst/>
        </a:prstGeo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Análisis Espacial</a:t>
          </a:r>
        </a:p>
      </dsp:txBody>
      <dsp:txXfrm>
        <a:off x="5939404" y="3979278"/>
        <a:ext cx="1563978" cy="979494"/>
      </dsp:txXfrm>
    </dsp:sp>
    <dsp:sp modelId="{7CF9D726-5A84-49A0-B23B-0C4DD60C088B}">
      <dsp:nvSpPr>
        <dsp:cNvPr id="0" name=""/>
        <dsp:cNvSpPr/>
      </dsp:nvSpPr>
      <dsp:spPr>
        <a:xfrm>
          <a:off x="3276080" y="543665"/>
          <a:ext cx="4339772" cy="4339772"/>
        </a:xfrm>
        <a:custGeom>
          <a:avLst/>
          <a:gdLst/>
          <a:ahLst/>
          <a:cxnLst/>
          <a:rect l="0" t="0" r="0" b="0"/>
          <a:pathLst>
            <a:path>
              <a:moveTo>
                <a:pt x="2601706" y="4296370"/>
              </a:moveTo>
              <a:arcTo wR="2169886" hR="2169886" stAng="4711269" swAng="1377461"/>
            </a:path>
          </a:pathLst>
        </a:custGeom>
        <a:noFill/>
        <a:ln w="9525" cap="flat" cmpd="sng" algn="ctr">
          <a:solidFill>
            <a:srgbClr val="50B4C8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EAADF-780B-4E7C-893F-974ED6FAB9D3}">
      <dsp:nvSpPr>
        <dsp:cNvPr id="0" name=""/>
        <dsp:cNvSpPr/>
      </dsp:nvSpPr>
      <dsp:spPr>
        <a:xfrm>
          <a:off x="3335562" y="3926290"/>
          <a:ext cx="1669954" cy="1085470"/>
        </a:xfrm>
        <a:prstGeom prst="roundRect">
          <a:avLst/>
        </a:prstGeo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Diseño Y Participación Urbana </a:t>
          </a:r>
        </a:p>
      </dsp:txBody>
      <dsp:txXfrm>
        <a:off x="3388550" y="3979278"/>
        <a:ext cx="1563978" cy="979494"/>
      </dsp:txXfrm>
    </dsp:sp>
    <dsp:sp modelId="{EF6832D0-8972-43B9-AB59-1AD3CB2F2A29}">
      <dsp:nvSpPr>
        <dsp:cNvPr id="0" name=""/>
        <dsp:cNvSpPr/>
      </dsp:nvSpPr>
      <dsp:spPr>
        <a:xfrm>
          <a:off x="3276080" y="543665"/>
          <a:ext cx="4339772" cy="4339772"/>
        </a:xfrm>
        <a:custGeom>
          <a:avLst/>
          <a:gdLst/>
          <a:ahLst/>
          <a:cxnLst/>
          <a:rect l="0" t="0" r="0" b="0"/>
          <a:pathLst>
            <a:path>
              <a:moveTo>
                <a:pt x="362803" y="3371076"/>
              </a:moveTo>
              <a:arcTo wR="2169886" hR="2169886" stAng="8783252" swAng="2197314"/>
            </a:path>
          </a:pathLst>
        </a:custGeom>
        <a:noFill/>
        <a:ln w="9525" cap="flat" cmpd="sng" algn="ctr">
          <a:solidFill>
            <a:srgbClr val="50B4C8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054AF2-F437-42B8-B289-FF08B81BF07D}">
      <dsp:nvSpPr>
        <dsp:cNvPr id="0" name=""/>
        <dsp:cNvSpPr/>
      </dsp:nvSpPr>
      <dsp:spPr>
        <a:xfrm>
          <a:off x="2547305" y="1500284"/>
          <a:ext cx="1669954" cy="1085470"/>
        </a:xfrm>
        <a:prstGeom prst="roundRect">
          <a:avLst/>
        </a:prstGeo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Modelación Y Simulación Urbana</a:t>
          </a:r>
        </a:p>
      </dsp:txBody>
      <dsp:txXfrm>
        <a:off x="2600293" y="1553272"/>
        <a:ext cx="1563978" cy="979494"/>
      </dsp:txXfrm>
    </dsp:sp>
    <dsp:sp modelId="{71E182BE-67B3-4983-ABAB-42E8CA83ACBB}">
      <dsp:nvSpPr>
        <dsp:cNvPr id="0" name=""/>
        <dsp:cNvSpPr/>
      </dsp:nvSpPr>
      <dsp:spPr>
        <a:xfrm>
          <a:off x="3276080" y="543665"/>
          <a:ext cx="4339772" cy="4339772"/>
        </a:xfrm>
        <a:custGeom>
          <a:avLst/>
          <a:gdLst/>
          <a:ahLst/>
          <a:cxnLst/>
          <a:rect l="0" t="0" r="0" b="0"/>
          <a:pathLst>
            <a:path>
              <a:moveTo>
                <a:pt x="377886" y="946308"/>
              </a:moveTo>
              <a:arcTo wR="2169886" hR="2169886" stAng="12859516" swAng="1962854"/>
            </a:path>
          </a:pathLst>
        </a:custGeom>
        <a:noFill/>
        <a:ln w="9525" cap="flat" cmpd="sng" algn="ctr">
          <a:solidFill>
            <a:srgbClr val="50B4C8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C39ED0-5A58-411D-A5C8-49A033CCF0A3}">
      <dsp:nvSpPr>
        <dsp:cNvPr id="0" name=""/>
        <dsp:cNvSpPr/>
      </dsp:nvSpPr>
      <dsp:spPr>
        <a:xfrm>
          <a:off x="4610989" y="929"/>
          <a:ext cx="1669954" cy="1085470"/>
        </a:xfrm>
        <a:prstGeom prst="roundRect">
          <a:avLst/>
        </a:prstGeom>
        <a:solidFill>
          <a:schemeClr val="tx1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Ciudades Sostenibles – Teoría y Practica</a:t>
          </a:r>
        </a:p>
      </dsp:txBody>
      <dsp:txXfrm>
        <a:off x="4663977" y="53917"/>
        <a:ext cx="1563978" cy="979494"/>
      </dsp:txXfrm>
    </dsp:sp>
    <dsp:sp modelId="{5A360C60-0DF4-40CE-B27C-364DE3C04328}">
      <dsp:nvSpPr>
        <dsp:cNvPr id="0" name=""/>
        <dsp:cNvSpPr/>
      </dsp:nvSpPr>
      <dsp:spPr>
        <a:xfrm>
          <a:off x="3276080" y="543665"/>
          <a:ext cx="4339772" cy="4339772"/>
        </a:xfrm>
        <a:custGeom>
          <a:avLst/>
          <a:gdLst/>
          <a:ahLst/>
          <a:cxnLst/>
          <a:rect l="0" t="0" r="0" b="0"/>
          <a:pathLst>
            <a:path>
              <a:moveTo>
                <a:pt x="3016350" y="171911"/>
              </a:moveTo>
              <a:arcTo wR="2169886" hR="2169886" stAng="17577630" swAng="1962854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169D2D-6629-41F6-8531-21E1678F0E49}">
      <dsp:nvSpPr>
        <dsp:cNvPr id="0" name=""/>
        <dsp:cNvSpPr/>
      </dsp:nvSpPr>
      <dsp:spPr>
        <a:xfrm>
          <a:off x="6674674" y="1500284"/>
          <a:ext cx="1669954" cy="1085470"/>
        </a:xfrm>
        <a:prstGeom prst="roundRect">
          <a:avLst/>
        </a:prstGeom>
        <a:solidFill>
          <a:srgbClr val="50B4C8">
            <a:hueOff val="0"/>
            <a:satOff val="0"/>
            <a:lumOff val="0"/>
            <a:alphaOff val="0"/>
          </a:srgbClr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Ciencia De Datos Y Machine </a:t>
          </a:r>
          <a:r>
            <a:rPr lang="es-EC" sz="1600" kern="1200" noProof="0" dirty="0" err="1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Learning</a:t>
          </a:r>
          <a:endParaRPr lang="es-EC" sz="1600" kern="1200" noProof="0" dirty="0">
            <a:solidFill>
              <a:sysClr val="window" lastClr="FFFFFF"/>
            </a:solidFill>
            <a:latin typeface="Calibri Light" panose="020F0302020204030204"/>
            <a:ea typeface="+mn-ea"/>
            <a:cs typeface="+mn-cs"/>
          </a:endParaRPr>
        </a:p>
      </dsp:txBody>
      <dsp:txXfrm>
        <a:off x="6727662" y="1553272"/>
        <a:ext cx="1563978" cy="979494"/>
      </dsp:txXfrm>
    </dsp:sp>
    <dsp:sp modelId="{510FB842-469D-4461-B85E-E73689C62468}">
      <dsp:nvSpPr>
        <dsp:cNvPr id="0" name=""/>
        <dsp:cNvSpPr/>
      </dsp:nvSpPr>
      <dsp:spPr>
        <a:xfrm>
          <a:off x="3276080" y="543665"/>
          <a:ext cx="4339772" cy="4339772"/>
        </a:xfrm>
        <a:custGeom>
          <a:avLst/>
          <a:gdLst/>
          <a:ahLst/>
          <a:cxnLst/>
          <a:rect l="0" t="0" r="0" b="0"/>
          <a:pathLst>
            <a:path>
              <a:moveTo>
                <a:pt x="4336779" y="2055966"/>
              </a:moveTo>
              <a:arcTo wR="2169886" hR="2169886" stAng="21419434" swAng="2197314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241AB9-D009-4B4E-BCED-0281E468F474}">
      <dsp:nvSpPr>
        <dsp:cNvPr id="0" name=""/>
        <dsp:cNvSpPr/>
      </dsp:nvSpPr>
      <dsp:spPr>
        <a:xfrm>
          <a:off x="5886416" y="3926290"/>
          <a:ext cx="1669954" cy="1085470"/>
        </a:xfrm>
        <a:prstGeom prst="roundRect">
          <a:avLst/>
        </a:prstGeom>
        <a:solidFill>
          <a:schemeClr val="tx1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Análisis Espacial</a:t>
          </a:r>
        </a:p>
      </dsp:txBody>
      <dsp:txXfrm>
        <a:off x="5939404" y="3979278"/>
        <a:ext cx="1563978" cy="979494"/>
      </dsp:txXfrm>
    </dsp:sp>
    <dsp:sp modelId="{7CF9D726-5A84-49A0-B23B-0C4DD60C088B}">
      <dsp:nvSpPr>
        <dsp:cNvPr id="0" name=""/>
        <dsp:cNvSpPr/>
      </dsp:nvSpPr>
      <dsp:spPr>
        <a:xfrm>
          <a:off x="3276080" y="543665"/>
          <a:ext cx="4339772" cy="4339772"/>
        </a:xfrm>
        <a:custGeom>
          <a:avLst/>
          <a:gdLst/>
          <a:ahLst/>
          <a:cxnLst/>
          <a:rect l="0" t="0" r="0" b="0"/>
          <a:pathLst>
            <a:path>
              <a:moveTo>
                <a:pt x="2601706" y="4296370"/>
              </a:moveTo>
              <a:arcTo wR="2169886" hR="2169886" stAng="4711269" swAng="1377461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EAADF-780B-4E7C-893F-974ED6FAB9D3}">
      <dsp:nvSpPr>
        <dsp:cNvPr id="0" name=""/>
        <dsp:cNvSpPr/>
      </dsp:nvSpPr>
      <dsp:spPr>
        <a:xfrm>
          <a:off x="3335562" y="3926290"/>
          <a:ext cx="1669954" cy="1085470"/>
        </a:xfrm>
        <a:prstGeom prst="roundRect">
          <a:avLst/>
        </a:prstGeom>
        <a:solidFill>
          <a:schemeClr val="tx1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Diseño Y Participación Urbana </a:t>
          </a:r>
        </a:p>
      </dsp:txBody>
      <dsp:txXfrm>
        <a:off x="3388550" y="3979278"/>
        <a:ext cx="1563978" cy="979494"/>
      </dsp:txXfrm>
    </dsp:sp>
    <dsp:sp modelId="{EF6832D0-8972-43B9-AB59-1AD3CB2F2A29}">
      <dsp:nvSpPr>
        <dsp:cNvPr id="0" name=""/>
        <dsp:cNvSpPr/>
      </dsp:nvSpPr>
      <dsp:spPr>
        <a:xfrm>
          <a:off x="3276080" y="543665"/>
          <a:ext cx="4339772" cy="4339772"/>
        </a:xfrm>
        <a:custGeom>
          <a:avLst/>
          <a:gdLst/>
          <a:ahLst/>
          <a:cxnLst/>
          <a:rect l="0" t="0" r="0" b="0"/>
          <a:pathLst>
            <a:path>
              <a:moveTo>
                <a:pt x="362803" y="3371076"/>
              </a:moveTo>
              <a:arcTo wR="2169886" hR="2169886" stAng="8783252" swAng="2197314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054AF2-F437-42B8-B289-FF08B81BF07D}">
      <dsp:nvSpPr>
        <dsp:cNvPr id="0" name=""/>
        <dsp:cNvSpPr/>
      </dsp:nvSpPr>
      <dsp:spPr>
        <a:xfrm>
          <a:off x="2547305" y="1500284"/>
          <a:ext cx="1669954" cy="1085470"/>
        </a:xfrm>
        <a:prstGeom prst="roundRect">
          <a:avLst/>
        </a:prstGeom>
        <a:solidFill>
          <a:schemeClr val="tx1"/>
        </a:solidFill>
        <a:ln w="1905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1600" kern="1200" noProof="0" dirty="0">
              <a:solidFill>
                <a:sysClr val="window" lastClr="FFFFFF"/>
              </a:solidFill>
              <a:latin typeface="Calibri Light" panose="020F0302020204030204"/>
              <a:ea typeface="+mn-ea"/>
              <a:cs typeface="+mn-cs"/>
            </a:rPr>
            <a:t>Modelación Y Simulación Urbana</a:t>
          </a:r>
        </a:p>
      </dsp:txBody>
      <dsp:txXfrm>
        <a:off x="2600293" y="1553272"/>
        <a:ext cx="1563978" cy="979494"/>
      </dsp:txXfrm>
    </dsp:sp>
    <dsp:sp modelId="{71E182BE-67B3-4983-ABAB-42E8CA83ACBB}">
      <dsp:nvSpPr>
        <dsp:cNvPr id="0" name=""/>
        <dsp:cNvSpPr/>
      </dsp:nvSpPr>
      <dsp:spPr>
        <a:xfrm>
          <a:off x="3276080" y="543665"/>
          <a:ext cx="4339772" cy="4339772"/>
        </a:xfrm>
        <a:custGeom>
          <a:avLst/>
          <a:gdLst/>
          <a:ahLst/>
          <a:cxnLst/>
          <a:rect l="0" t="0" r="0" b="0"/>
          <a:pathLst>
            <a:path>
              <a:moveTo>
                <a:pt x="377886" y="946308"/>
              </a:moveTo>
              <a:arcTo wR="2169886" hR="2169886" stAng="12859516" swAng="1962854"/>
            </a:path>
          </a:pathLst>
        </a:custGeom>
        <a:noFill/>
        <a:ln w="9525" cap="flat" cmpd="sng" algn="ctr">
          <a:solidFill>
            <a:schemeClr val="tx1"/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5BAEE7-F480-4A18-9240-4D81E9EBF41F}">
      <dsp:nvSpPr>
        <dsp:cNvPr id="0" name=""/>
        <dsp:cNvSpPr/>
      </dsp:nvSpPr>
      <dsp:spPr>
        <a:xfrm rot="5400000">
          <a:off x="5741248" y="-2374835"/>
          <a:ext cx="832799" cy="5795433"/>
        </a:xfrm>
        <a:prstGeom prst="round2SameRect">
          <a:avLst/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Cuál es el objetivo científica?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Qué harías si tuvieras todos los datos?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Qué quieres predecir o estimar?</a:t>
          </a:r>
        </a:p>
      </dsp:txBody>
      <dsp:txXfrm rot="-5400000">
        <a:off x="3259931" y="147136"/>
        <a:ext cx="5754779" cy="751491"/>
      </dsp:txXfrm>
    </dsp:sp>
    <dsp:sp modelId="{5BB33490-A35B-4D4D-960D-B1B62D8D9E00}">
      <dsp:nvSpPr>
        <dsp:cNvPr id="0" name=""/>
        <dsp:cNvSpPr/>
      </dsp:nvSpPr>
      <dsp:spPr>
        <a:xfrm>
          <a:off x="0" y="2380"/>
          <a:ext cx="3259931" cy="1040999"/>
        </a:xfrm>
        <a:prstGeom prst="roundRect">
          <a:avLst/>
        </a:prstGeom>
        <a:solidFill>
          <a:schemeClr val="tx1">
            <a:lumMod val="9000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 noProof="0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Plantear una pregunta interesante</a:t>
          </a:r>
        </a:p>
      </dsp:txBody>
      <dsp:txXfrm>
        <a:off x="50817" y="53197"/>
        <a:ext cx="3158297" cy="939365"/>
      </dsp:txXfrm>
    </dsp:sp>
    <dsp:sp modelId="{2179A95D-C294-4929-9DF9-86032D566469}">
      <dsp:nvSpPr>
        <dsp:cNvPr id="0" name=""/>
        <dsp:cNvSpPr/>
      </dsp:nvSpPr>
      <dsp:spPr>
        <a:xfrm rot="5400000">
          <a:off x="5741248" y="-1281786"/>
          <a:ext cx="832799" cy="5795433"/>
        </a:xfrm>
        <a:prstGeom prst="round2SameRect">
          <a:avLst/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Cómo se muestrearon los datos?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Qué datos son relevantes?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Existen problemas de privacidad?</a:t>
          </a:r>
        </a:p>
      </dsp:txBody>
      <dsp:txXfrm rot="-5400000">
        <a:off x="3259931" y="1240185"/>
        <a:ext cx="5754779" cy="751491"/>
      </dsp:txXfrm>
    </dsp:sp>
    <dsp:sp modelId="{46E53922-336D-42E5-8624-AD553B22FFF3}">
      <dsp:nvSpPr>
        <dsp:cNvPr id="0" name=""/>
        <dsp:cNvSpPr/>
      </dsp:nvSpPr>
      <dsp:spPr>
        <a:xfrm>
          <a:off x="0" y="1095430"/>
          <a:ext cx="3259931" cy="1040999"/>
        </a:xfrm>
        <a:prstGeom prst="roundRect">
          <a:avLst/>
        </a:prstGeom>
        <a:solidFill>
          <a:schemeClr val="tx1">
            <a:lumMod val="9000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 noProof="0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Obtener los datos</a:t>
          </a:r>
        </a:p>
      </dsp:txBody>
      <dsp:txXfrm>
        <a:off x="50817" y="1146247"/>
        <a:ext cx="3158297" cy="939365"/>
      </dsp:txXfrm>
    </dsp:sp>
    <dsp:sp modelId="{C115940F-2136-49C8-A005-409FC57D2B98}">
      <dsp:nvSpPr>
        <dsp:cNvPr id="0" name=""/>
        <dsp:cNvSpPr/>
      </dsp:nvSpPr>
      <dsp:spPr>
        <a:xfrm rot="5400000">
          <a:off x="5741248" y="-188736"/>
          <a:ext cx="832799" cy="5795433"/>
        </a:xfrm>
        <a:prstGeom prst="round2SameRect">
          <a:avLst/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Visualizar los datos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Existen anomalías o problemas evidentes?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Se observan patrones?</a:t>
          </a:r>
        </a:p>
      </dsp:txBody>
      <dsp:txXfrm rot="-5400000">
        <a:off x="3259931" y="2333235"/>
        <a:ext cx="5754779" cy="751491"/>
      </dsp:txXfrm>
    </dsp:sp>
    <dsp:sp modelId="{F932BACC-3518-4899-9EEE-3D2542991007}">
      <dsp:nvSpPr>
        <dsp:cNvPr id="0" name=""/>
        <dsp:cNvSpPr/>
      </dsp:nvSpPr>
      <dsp:spPr>
        <a:xfrm>
          <a:off x="0" y="2188480"/>
          <a:ext cx="3259931" cy="1040999"/>
        </a:xfrm>
        <a:prstGeom prst="roundRect">
          <a:avLst/>
        </a:prstGeom>
        <a:solidFill>
          <a:schemeClr val="tx1">
            <a:lumMod val="9000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 noProof="0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Explorar los datos</a:t>
          </a:r>
        </a:p>
      </dsp:txBody>
      <dsp:txXfrm>
        <a:off x="50817" y="2239297"/>
        <a:ext cx="3158297" cy="939365"/>
      </dsp:txXfrm>
    </dsp:sp>
    <dsp:sp modelId="{240BEC3E-AF4F-4B3E-8582-9955296E83A1}">
      <dsp:nvSpPr>
        <dsp:cNvPr id="0" name=""/>
        <dsp:cNvSpPr/>
      </dsp:nvSpPr>
      <dsp:spPr>
        <a:xfrm rot="5400000">
          <a:off x="5741248" y="904313"/>
          <a:ext cx="832799" cy="5795433"/>
        </a:xfrm>
        <a:prstGeom prst="round2SameRect">
          <a:avLst/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Construir un modelo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Ajustar el modelo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Validar el modelo</a:t>
          </a:r>
        </a:p>
      </dsp:txBody>
      <dsp:txXfrm rot="-5400000">
        <a:off x="3259931" y="3426284"/>
        <a:ext cx="5754779" cy="751491"/>
      </dsp:txXfrm>
    </dsp:sp>
    <dsp:sp modelId="{A80707CD-F8CC-4A4B-A03C-5B4F0F066AFB}">
      <dsp:nvSpPr>
        <dsp:cNvPr id="0" name=""/>
        <dsp:cNvSpPr/>
      </dsp:nvSpPr>
      <dsp:spPr>
        <a:xfrm>
          <a:off x="0" y="3281530"/>
          <a:ext cx="3259931" cy="1040999"/>
        </a:xfrm>
        <a:prstGeom prst="roundRect">
          <a:avLst/>
        </a:prstGeom>
        <a:solidFill>
          <a:schemeClr val="tx1">
            <a:lumMod val="9000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 noProof="0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Modelar los datos</a:t>
          </a:r>
        </a:p>
      </dsp:txBody>
      <dsp:txXfrm>
        <a:off x="50817" y="3332347"/>
        <a:ext cx="3158297" cy="939365"/>
      </dsp:txXfrm>
    </dsp:sp>
    <dsp:sp modelId="{BA8F099C-2413-4227-8410-FFF15715767C}">
      <dsp:nvSpPr>
        <dsp:cNvPr id="0" name=""/>
        <dsp:cNvSpPr/>
      </dsp:nvSpPr>
      <dsp:spPr>
        <a:xfrm rot="5400000">
          <a:off x="5741248" y="1997363"/>
          <a:ext cx="832799" cy="5795433"/>
        </a:xfrm>
        <a:prstGeom prst="round2SameRect">
          <a:avLst/>
        </a:prstGeom>
        <a:noFill/>
        <a:ln w="2642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Qué aprendimos?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Tiene sentido los resultados?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C" sz="1600" b="1" kern="1200" noProof="0" dirty="0">
              <a:solidFill>
                <a:srgbClr val="1956AF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Podemos comunicar la historia de forma efectiva?</a:t>
          </a:r>
        </a:p>
      </dsp:txBody>
      <dsp:txXfrm rot="-5400000">
        <a:off x="3259931" y="4519334"/>
        <a:ext cx="5754779" cy="751491"/>
      </dsp:txXfrm>
    </dsp:sp>
    <dsp:sp modelId="{9888DA78-A1B8-43BA-B58E-C8EFE37D2816}">
      <dsp:nvSpPr>
        <dsp:cNvPr id="0" name=""/>
        <dsp:cNvSpPr/>
      </dsp:nvSpPr>
      <dsp:spPr>
        <a:xfrm>
          <a:off x="0" y="4374580"/>
          <a:ext cx="3259931" cy="1040999"/>
        </a:xfrm>
        <a:prstGeom prst="roundRect">
          <a:avLst/>
        </a:prstGeom>
        <a:solidFill>
          <a:schemeClr val="tx1">
            <a:lumMod val="90000"/>
          </a:schemeClr>
        </a:solidFill>
        <a:ln w="2642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2200" kern="1200" noProof="0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rPr>
            <a:t>Comunicar y visualizar los resultados</a:t>
          </a:r>
        </a:p>
      </dsp:txBody>
      <dsp:txXfrm>
        <a:off x="50817" y="4425397"/>
        <a:ext cx="3158297" cy="939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kzidenz-Grotesk Std Light" pitchFamily="50" charset="0"/>
              </a:defRPr>
            </a:lvl1pPr>
          </a:lstStyle>
          <a:p>
            <a:endParaRPr lang="en-GB" dirty="0">
              <a:latin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582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645CADFC-B07C-4CDF-A6CB-673776AD24B3}" type="datetimeFigureOut">
              <a:rPr lang="en-GB" smtClean="0"/>
              <a:pPr/>
              <a:t>14/01/2026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en Sans Light" panose="020B0306030504020204" pitchFamily="34" charset="0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Open Sans Light" panose="020B0306030504020204" pitchFamily="34" charset="0"/>
              </a:defRPr>
            </a:lvl1pPr>
          </a:lstStyle>
          <a:p>
            <a:fld id="{7A4CD859-BDD9-4D9D-B820-59E9FC703A0F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8007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0e81a46780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0e81a46780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>
          <a:extLst>
            <a:ext uri="{FF2B5EF4-FFF2-40B4-BE49-F238E27FC236}">
              <a16:creationId xmlns:a16="http://schemas.microsoft.com/office/drawing/2014/main" id="{51E0DD97-C4CC-35D6-32D1-5415450AA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0e81a46780_0_402:notes">
            <a:extLst>
              <a:ext uri="{FF2B5EF4-FFF2-40B4-BE49-F238E27FC236}">
                <a16:creationId xmlns:a16="http://schemas.microsoft.com/office/drawing/2014/main" id="{8AC5C213-3A75-8944-02EF-63695FEE42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0e81a46780_0_402:notes">
            <a:extLst>
              <a:ext uri="{FF2B5EF4-FFF2-40B4-BE49-F238E27FC236}">
                <a16:creationId xmlns:a16="http://schemas.microsoft.com/office/drawing/2014/main" id="{0E4EA835-8BA1-12E7-4996-932783BBE6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548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>
          <a:extLst>
            <a:ext uri="{FF2B5EF4-FFF2-40B4-BE49-F238E27FC236}">
              <a16:creationId xmlns:a16="http://schemas.microsoft.com/office/drawing/2014/main" id="{6E486245-9C37-7234-49E6-62BD5FA88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0e81a46780_0_402:notes">
            <a:extLst>
              <a:ext uri="{FF2B5EF4-FFF2-40B4-BE49-F238E27FC236}">
                <a16:creationId xmlns:a16="http://schemas.microsoft.com/office/drawing/2014/main" id="{F54C5E61-DB54-9401-292E-D8B3547455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0e81a46780_0_402:notes">
            <a:extLst>
              <a:ext uri="{FF2B5EF4-FFF2-40B4-BE49-F238E27FC236}">
                <a16:creationId xmlns:a16="http://schemas.microsoft.com/office/drawing/2014/main" id="{12446F98-C33E-B1DC-7D51-7FBEE5ADE1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5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>
          <a:extLst>
            <a:ext uri="{FF2B5EF4-FFF2-40B4-BE49-F238E27FC236}">
              <a16:creationId xmlns:a16="http://schemas.microsoft.com/office/drawing/2014/main" id="{5496BE8E-53FE-AE5E-2901-E23457AF1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0e81a46780_0_402:notes">
            <a:extLst>
              <a:ext uri="{FF2B5EF4-FFF2-40B4-BE49-F238E27FC236}">
                <a16:creationId xmlns:a16="http://schemas.microsoft.com/office/drawing/2014/main" id="{03390C81-293E-63EC-9272-F4810C5BB2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0e81a46780_0_402:notes">
            <a:extLst>
              <a:ext uri="{FF2B5EF4-FFF2-40B4-BE49-F238E27FC236}">
                <a16:creationId xmlns:a16="http://schemas.microsoft.com/office/drawing/2014/main" id="{5D5E4148-E4CD-11B8-3EEE-D10907AABF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0234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>
          <a:extLst>
            <a:ext uri="{FF2B5EF4-FFF2-40B4-BE49-F238E27FC236}">
              <a16:creationId xmlns:a16="http://schemas.microsoft.com/office/drawing/2014/main" id="{55EF7DC0-B4F4-E7E3-8800-7B0B8E8B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10e81a46780_0_402:notes">
            <a:extLst>
              <a:ext uri="{FF2B5EF4-FFF2-40B4-BE49-F238E27FC236}">
                <a16:creationId xmlns:a16="http://schemas.microsoft.com/office/drawing/2014/main" id="{7E521BB9-7661-92FD-5676-5FD38D37D4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10e81a46780_0_402:notes">
            <a:extLst>
              <a:ext uri="{FF2B5EF4-FFF2-40B4-BE49-F238E27FC236}">
                <a16:creationId xmlns:a16="http://schemas.microsoft.com/office/drawing/2014/main" id="{A3919E10-8859-E65F-3F60-8E09B7B7B2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876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1_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2540" y="2242704"/>
            <a:ext cx="12038033" cy="1484655"/>
          </a:xfrm>
        </p:spPr>
        <p:txBody>
          <a:bodyPr/>
          <a:lstStyle>
            <a:lvl1pPr algn="ctr">
              <a:defRPr sz="43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2154" y="3800402"/>
            <a:ext cx="5978804" cy="544504"/>
          </a:xfrm>
        </p:spPr>
        <p:txBody>
          <a:bodyPr/>
          <a:lstStyle>
            <a:lvl1pPr marL="0" indent="0" algn="ctr">
              <a:buFontTx/>
              <a:buNone/>
              <a:defRPr sz="1700"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subtitle</a:t>
            </a:r>
            <a:r>
              <a:rPr lang="es-EC" noProof="0" dirty="0"/>
              <a:t> </a:t>
            </a:r>
            <a:r>
              <a:rPr lang="es-EC" noProof="0" dirty="0" err="1"/>
              <a:t>style</a:t>
            </a:r>
            <a:endParaRPr lang="es-EC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trip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1" y="2046762"/>
            <a:ext cx="2931201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52350" y="2046762"/>
            <a:ext cx="5968223" cy="1485426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05213"/>
            <a:ext cx="2931201" cy="150772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3115328" y="2046762"/>
            <a:ext cx="2941784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6152350" y="3605214"/>
            <a:ext cx="2931201" cy="149225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7" hasCustomPrompt="1"/>
          </p:nvPr>
        </p:nvSpPr>
        <p:spPr>
          <a:xfrm>
            <a:off x="9191488" y="3605213"/>
            <a:ext cx="2931201" cy="1492251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95937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Image mon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63989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1" y="3613987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9" hasCustomPrompt="1"/>
          </p:nvPr>
        </p:nvSpPr>
        <p:spPr>
          <a:xfrm>
            <a:off x="82541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21" hasCustomPrompt="1"/>
          </p:nvPr>
        </p:nvSpPr>
        <p:spPr>
          <a:xfrm>
            <a:off x="3115328" y="3613987"/>
            <a:ext cx="5978806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23" hasCustomPrompt="1"/>
          </p:nvPr>
        </p:nvSpPr>
        <p:spPr>
          <a:xfrm>
            <a:off x="311532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24" hasCustomPrompt="1"/>
          </p:nvPr>
        </p:nvSpPr>
        <p:spPr>
          <a:xfrm>
            <a:off x="6152350" y="2046762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6" hasCustomPrompt="1"/>
          </p:nvPr>
        </p:nvSpPr>
        <p:spPr>
          <a:xfrm>
            <a:off x="6152350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27" hasCustomPrompt="1"/>
          </p:nvPr>
        </p:nvSpPr>
        <p:spPr>
          <a:xfrm>
            <a:off x="6152350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28" hasCustomPrompt="1"/>
          </p:nvPr>
        </p:nvSpPr>
        <p:spPr>
          <a:xfrm>
            <a:off x="9191488" y="2046762"/>
            <a:ext cx="2931201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30" hasCustomPrompt="1"/>
          </p:nvPr>
        </p:nvSpPr>
        <p:spPr>
          <a:xfrm>
            <a:off x="9191488" y="473186"/>
            <a:ext cx="2931201" cy="1495770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31" hasCustomPrompt="1"/>
          </p:nvPr>
        </p:nvSpPr>
        <p:spPr>
          <a:xfrm>
            <a:off x="9191488" y="5171685"/>
            <a:ext cx="2931201" cy="149894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76139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0413" cy="6859588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2090420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539" y="476360"/>
            <a:ext cx="12038034" cy="6194272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2845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540" y="476361"/>
            <a:ext cx="597457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0"/>
          </p:nvPr>
        </p:nvSpPr>
        <p:spPr>
          <a:xfrm>
            <a:off x="82540" y="1047992"/>
            <a:ext cx="597457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152350" y="476361"/>
            <a:ext cx="5968222" cy="357270"/>
          </a:xfrm>
        </p:spPr>
        <p:txBody>
          <a:bodyPr anchor="t" anchorCtr="0"/>
          <a:lstStyle>
            <a:lvl1pPr marL="0" indent="0">
              <a:buNone/>
              <a:defRPr sz="1600" b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544251" indent="0">
              <a:buNone/>
              <a:defRPr sz="2400" b="1"/>
            </a:lvl2pPr>
            <a:lvl3pPr marL="1088502" indent="0">
              <a:buNone/>
              <a:defRPr sz="2100" b="1"/>
            </a:lvl3pPr>
            <a:lvl4pPr marL="1632753" indent="0">
              <a:buNone/>
              <a:defRPr sz="1900" b="1"/>
            </a:lvl4pPr>
            <a:lvl5pPr marL="2177004" indent="0">
              <a:buNone/>
              <a:defRPr sz="1900" b="1"/>
            </a:lvl5pPr>
            <a:lvl6pPr marL="2721254" indent="0">
              <a:buNone/>
              <a:defRPr sz="1900" b="1"/>
            </a:lvl6pPr>
            <a:lvl7pPr marL="3265505" indent="0">
              <a:buNone/>
              <a:defRPr sz="1900" b="1"/>
            </a:lvl7pPr>
            <a:lvl8pPr marL="3809756" indent="0">
              <a:buNone/>
              <a:defRPr sz="1900" b="1"/>
            </a:lvl8pPr>
            <a:lvl9pPr marL="4354007" indent="0">
              <a:buNone/>
              <a:defRPr sz="1900" b="1"/>
            </a:lvl9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6152350" y="1047992"/>
            <a:ext cx="5968222" cy="5622640"/>
          </a:xfrm>
        </p:spPr>
        <p:txBody>
          <a:bodyPr lIns="0"/>
          <a:lstStyle>
            <a:lvl1pPr marL="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600">
                <a:solidFill>
                  <a:schemeClr val="bg2"/>
                </a:solidFill>
              </a:defRPr>
            </a:lvl1pPr>
            <a:lvl2pPr marL="428544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2pPr>
            <a:lvl3pPr marL="642816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3pPr>
            <a:lvl4pPr marL="857088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4pPr>
            <a:lvl5pPr marL="1071360" indent="-214272">
              <a:spcBef>
                <a:spcPts val="0"/>
              </a:spcBef>
              <a:spcAft>
                <a:spcPts val="238"/>
              </a:spcAft>
              <a:buFont typeface="Arial" pitchFamily="34" charset="0"/>
              <a:buChar char="•"/>
              <a:defRPr sz="19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78633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+P Colour Sc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3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Title | Subtitle</a:t>
            </a:r>
          </a:p>
        </p:txBody>
      </p:sp>
    </p:spTree>
    <p:extLst>
      <p:ext uri="{BB962C8B-B14F-4D97-AF65-F5344CB8AC3E}">
        <p14:creationId xmlns:p14="http://schemas.microsoft.com/office/powerpoint/2010/main" val="5204231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889" y="3429794"/>
            <a:ext cx="5156211" cy="404907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2"/>
                </a:solidFill>
              </a:defRPr>
            </a:lvl1pPr>
          </a:lstStyle>
          <a:p>
            <a:r>
              <a:rPr lang="es-EC" noProof="0" dirty="0"/>
              <a:t>Agenda de la sesión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49990" y="3429794"/>
            <a:ext cx="5518160" cy="2856706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 b="1">
                <a:latin typeface="Open Sans" pitchFamily="2" charset="0"/>
                <a:ea typeface="Open Sans" pitchFamily="2" charset="0"/>
                <a:cs typeface="Open Sans" pitchFamily="2" charset="0"/>
              </a:defRPr>
            </a:lvl1pPr>
            <a:lvl2pPr>
              <a:buAutoNum type="arabicPeriod"/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013036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r>
              <a:rPr lang="es-EC" noProof="0" dirty="0"/>
              <a:t>	</a:t>
            </a:r>
          </a:p>
          <a:p>
            <a:pPr marL="1489255" marR="0" lvl="2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2033506" marR="0" lvl="3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753188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96884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11359321" cy="5249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142707" y="536391"/>
            <a:ext cx="11359321" cy="45562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39" lvl="0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1219078" lvl="1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828617" lvl="2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2438156" lvl="3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3047695" lvl="4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3657234" lvl="5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4266773" lvl="6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4876312" lvl="7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5485851" lvl="8" indent="-440223" rtl="0">
              <a:spcBef>
                <a:spcPts val="800"/>
              </a:spcBef>
              <a:spcAft>
                <a:spcPts val="0"/>
              </a:spcAft>
              <a:buSzPts val="16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11295140" y="6219062"/>
            <a:ext cx="731505" cy="5249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</a:pPr>
            <a:fld id="{00000000-1234-1234-1234-123412341234}" type="slidenum">
              <a:rPr lang="en" smtClean="0"/>
              <a:pPr algn="r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"/>
          </a:p>
        </p:txBody>
      </p:sp>
      <p:cxnSp>
        <p:nvCxnSpPr>
          <p:cNvPr id="24" name="Google Shape;24;p4"/>
          <p:cNvCxnSpPr/>
          <p:nvPr/>
        </p:nvCxnSpPr>
        <p:spPr>
          <a:xfrm>
            <a:off x="127225" y="536404"/>
            <a:ext cx="11165746" cy="11203"/>
          </a:xfrm>
          <a:prstGeom prst="straightConnector1">
            <a:avLst/>
          </a:prstGeom>
          <a:noFill/>
          <a:ln w="19050" cap="flat" cmpd="sng">
            <a:solidFill>
              <a:srgbClr val="BF9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215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Contents</a:t>
            </a:r>
            <a:endParaRPr lang="es-EC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7E5B94-2B7B-4C4E-8A26-22A4A256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540" y="808038"/>
            <a:ext cx="6011874" cy="41148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/>
            </a:lvl1pPr>
            <a:lvl2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2pPr>
            <a:lvl3pPr>
              <a:defRPr lang="es-EC" sz="1600" noProof="0" dirty="0" smtClean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3pPr>
            <a:lvl4pPr>
              <a:defRPr lang="es-EC" sz="1600" noProof="0" dirty="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4pPr>
          </a:lstStyle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Master </a:t>
            </a:r>
            <a:r>
              <a:rPr lang="es-EC" noProof="0" dirty="0" err="1"/>
              <a:t>text</a:t>
            </a:r>
            <a:r>
              <a:rPr lang="es-EC" noProof="0" dirty="0"/>
              <a:t> </a:t>
            </a:r>
            <a:r>
              <a:rPr lang="es-EC" noProof="0" dirty="0" err="1"/>
              <a:t>styles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Second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Third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  <a:p>
            <a:pPr marL="128628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s-EC" noProof="0" dirty="0" err="1"/>
              <a:t>Fourth</a:t>
            </a:r>
            <a:r>
              <a:rPr lang="es-EC" noProof="0" dirty="0"/>
              <a:t> </a:t>
            </a:r>
            <a:r>
              <a:rPr lang="es-EC" noProof="0" dirty="0" err="1"/>
              <a:t>level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3750897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0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192344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B71A9-1D8E-4306-A77B-7BB1004306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165941"/>
            <a:ext cx="12190413" cy="527707"/>
          </a:xfrm>
        </p:spPr>
        <p:txBody>
          <a:bodyPr/>
          <a:lstStyle>
            <a:lvl1pPr marL="0" indent="0" algn="ctr">
              <a:buNone/>
              <a:defRPr sz="280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lang="es-EC" noProof="0" dirty="0" err="1"/>
              <a:t>Divider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00336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Image no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476360"/>
            <a:ext cx="12050038" cy="6128217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328722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Image with sour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2540" y="476360"/>
            <a:ext cx="12038033" cy="5932273"/>
          </a:xfrm>
        </p:spPr>
        <p:txBody>
          <a:bodyPr anchor="ctr" anchorCtr="0"/>
          <a:lstStyle>
            <a:lvl1pPr marL="0" indent="0" algn="ctr">
              <a:buNone/>
              <a:defRPr sz="1900"/>
            </a:lvl1pPr>
            <a:lvl2pPr marL="544251" indent="0">
              <a:buNone/>
              <a:defRPr sz="3300"/>
            </a:lvl2pPr>
            <a:lvl3pPr marL="1088502" indent="0">
              <a:buNone/>
              <a:defRPr sz="2900"/>
            </a:lvl3pPr>
            <a:lvl4pPr marL="1632753" indent="0">
              <a:buNone/>
              <a:defRPr sz="2400"/>
            </a:lvl4pPr>
            <a:lvl5pPr marL="2177004" indent="0">
              <a:buNone/>
              <a:defRPr sz="2400"/>
            </a:lvl5pPr>
            <a:lvl6pPr marL="2721254" indent="0">
              <a:buNone/>
              <a:defRPr sz="2400"/>
            </a:lvl6pPr>
            <a:lvl7pPr marL="3265505" indent="0">
              <a:buNone/>
              <a:defRPr sz="2400"/>
            </a:lvl7pPr>
            <a:lvl8pPr marL="3809756" indent="0">
              <a:buNone/>
              <a:defRPr sz="2400"/>
            </a:lvl8pPr>
            <a:lvl9pPr marL="4354007" indent="0">
              <a:buNone/>
              <a:defRPr sz="2400"/>
            </a:lvl9pPr>
          </a:lstStyle>
          <a:p>
            <a:r>
              <a:rPr lang="en-US" dirty="0"/>
              <a:t>Click icon to add picture</a:t>
            </a:r>
            <a:endParaRPr lang="en-GB" dirty="0"/>
          </a:p>
        </p:txBody>
      </p:sp>
      <p:sp>
        <p:nvSpPr>
          <p:cNvPr id="5" name="Title 1"/>
          <p:cNvSpPr txBox="1">
            <a:spLocks/>
          </p:cNvSpPr>
          <p:nvPr userDrawn="1"/>
        </p:nvSpPr>
        <p:spPr bwMode="auto">
          <a:xfrm>
            <a:off x="82539" y="0"/>
            <a:ext cx="12057081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b="1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2100" dirty="0">
                <a:latin typeface="Open Sans Light" panose="020B0306030504020204" pitchFamily="34" charset="0"/>
              </a:rPr>
              <a:t>Click to edit Master title style</a:t>
            </a:r>
            <a:endParaRPr lang="en-GB" sz="2100" dirty="0">
              <a:latin typeface="Open Sans Light" panose="020B0306030504020204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044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Landscap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5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2046762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4EC229B-0358-58B7-ADC2-D9E0AEFFEC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75948" y="6604577"/>
            <a:ext cx="540000" cy="144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1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7641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Portrait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70536" y="476360"/>
            <a:ext cx="5986575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36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49551" y="476360"/>
            <a:ext cx="5983028" cy="61942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05205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539" y="0"/>
            <a:ext cx="12038034" cy="404907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| Subtitle</a:t>
            </a:r>
            <a:endParaRPr lang="en-GB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82540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161556" y="476360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82540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5" hasCustomPrompt="1"/>
          </p:nvPr>
        </p:nvSpPr>
        <p:spPr>
          <a:xfrm>
            <a:off x="6161556" y="3613987"/>
            <a:ext cx="5983028" cy="3066172"/>
          </a:xfrm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GB" dirty="0"/>
              <a:t>Click icon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537536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2539" y="0"/>
            <a:ext cx="12038034" cy="40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Title</a:t>
            </a:r>
            <a:r>
              <a:rPr lang="es-EC" noProof="0" dirty="0"/>
              <a:t> | </a:t>
            </a:r>
            <a:r>
              <a:rPr lang="es-EC" noProof="0" dirty="0" err="1"/>
              <a:t>Subtitle</a:t>
            </a:r>
            <a:endParaRPr lang="es-EC" noProof="0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539" y="476360"/>
            <a:ext cx="12038034" cy="6053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C" noProof="0" dirty="0" err="1"/>
              <a:t>Click</a:t>
            </a:r>
            <a:r>
              <a:rPr lang="es-EC" noProof="0" dirty="0"/>
              <a:t> </a:t>
            </a:r>
            <a:r>
              <a:rPr lang="es-EC" noProof="0" dirty="0" err="1"/>
              <a:t>to</a:t>
            </a:r>
            <a:r>
              <a:rPr lang="es-EC" noProof="0" dirty="0"/>
              <a:t> </a:t>
            </a:r>
            <a:r>
              <a:rPr lang="es-EC" noProof="0" dirty="0" err="1"/>
              <a:t>edit</a:t>
            </a:r>
            <a:r>
              <a:rPr lang="es-EC" noProof="0" dirty="0"/>
              <a:t> </a:t>
            </a:r>
            <a:r>
              <a:rPr lang="es-EC" noProof="0" dirty="0" err="1"/>
              <a:t>text</a:t>
            </a:r>
            <a:endParaRPr lang="es-EC" noProof="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8" r:id="rId3"/>
    <p:sldLayoutId id="2147483667" r:id="rId4"/>
    <p:sldLayoutId id="2147483661" r:id="rId5"/>
    <p:sldLayoutId id="2147483657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5" r:id="rId12"/>
    <p:sldLayoutId id="2147483650" r:id="rId13"/>
    <p:sldLayoutId id="2147483653" r:id="rId14"/>
    <p:sldLayoutId id="2147483666" r:id="rId1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585B1BB-A2A7-280B-2084-F5BC6AE7F442}"/>
              </a:ext>
            </a:extLst>
          </p:cNvPr>
          <p:cNvSpPr/>
          <p:nvPr userDrawn="1"/>
        </p:nvSpPr>
        <p:spPr>
          <a:xfrm>
            <a:off x="0" y="0"/>
            <a:ext cx="6095206" cy="6859588"/>
          </a:xfrm>
          <a:prstGeom prst="rect">
            <a:avLst/>
          </a:prstGeom>
          <a:solidFill>
            <a:srgbClr val="0070C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C" noProof="0" dirty="0">
              <a:solidFill>
                <a:schemeClr val="tx2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CC49A89-37FA-704C-598C-F09875F82610}"/>
              </a:ext>
            </a:extLst>
          </p:cNvPr>
          <p:cNvCxnSpPr/>
          <p:nvPr userDrawn="1"/>
        </p:nvCxnSpPr>
        <p:spPr>
          <a:xfrm>
            <a:off x="443876" y="6597377"/>
            <a:ext cx="11372072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BBEFC0C-0A64-4574-3A02-E68999BDD198}"/>
              </a:ext>
            </a:extLst>
          </p:cNvPr>
          <p:cNvSpPr/>
          <p:nvPr userDrawn="1"/>
        </p:nvSpPr>
        <p:spPr>
          <a:xfrm>
            <a:off x="1271508" y="6613367"/>
            <a:ext cx="655272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Dr. Mateo Neira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D3CF89-7D20-07CB-6445-AA3534F10B7C}"/>
              </a:ext>
            </a:extLst>
          </p:cNvPr>
          <p:cNvSpPr/>
          <p:nvPr userDrawn="1"/>
        </p:nvSpPr>
        <p:spPr>
          <a:xfrm>
            <a:off x="407412" y="6613367"/>
            <a:ext cx="8194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sz="1000" noProof="0" dirty="0">
                <a:solidFill>
                  <a:schemeClr val="tx2"/>
                </a:solidFill>
              </a:rPr>
              <a:t>14/01/2026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33D1EA-A97D-3475-DEFB-E4DF4FD719F2}"/>
              </a:ext>
            </a:extLst>
          </p:cNvPr>
          <p:cNvSpPr/>
          <p:nvPr userDrawn="1"/>
        </p:nvSpPr>
        <p:spPr>
          <a:xfrm>
            <a:off x="9771029" y="6597377"/>
            <a:ext cx="20276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s-EC" sz="1000" noProof="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300269352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b="0">
          <a:solidFill>
            <a:schemeClr val="bg2"/>
          </a:solidFill>
          <a:latin typeface="Open Sans Semibold" panose="020B0706030804020204" pitchFamily="34" charset="0"/>
          <a:ea typeface="Open Sans Semibold" panose="020B0706030804020204" pitchFamily="34" charset="0"/>
          <a:cs typeface="Open Sans Semibold" panose="020B0706030804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5pPr>
      <a:lvl6pPr marL="544251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6pPr>
      <a:lvl7pPr marL="1088502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7pPr>
      <a:lvl8pPr marL="1632753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8pPr>
      <a:lvl9pPr marL="2177004" algn="l" rtl="0" eaLnBrk="1" fontAlgn="base" hangingPunct="1">
        <a:spcBef>
          <a:spcPct val="0"/>
        </a:spcBef>
        <a:spcAft>
          <a:spcPct val="0"/>
        </a:spcAft>
        <a:defRPr b="1">
          <a:solidFill>
            <a:schemeClr val="tx2"/>
          </a:solidFill>
          <a:latin typeface="Arial" charset="0"/>
        </a:defRPr>
      </a:lvl9pPr>
    </p:titleStyle>
    <p:bodyStyle>
      <a:lvl1pPr marL="0" indent="-214272" algn="l" rtl="0" eaLnBrk="1" fontAlgn="base" hangingPunct="1">
        <a:spcBef>
          <a:spcPts val="0"/>
        </a:spcBef>
        <a:spcAft>
          <a:spcPts val="238"/>
        </a:spcAft>
        <a:buChar char="•"/>
        <a:defRPr sz="1600">
          <a:solidFill>
            <a:schemeClr val="bg2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1pPr>
      <a:lvl2pPr marL="884408" indent="-340157" algn="l" rtl="0" eaLnBrk="1" fontAlgn="base" hangingPunct="1">
        <a:spcBef>
          <a:spcPct val="20000"/>
        </a:spcBef>
        <a:spcAft>
          <a:spcPct val="0"/>
        </a:spcAft>
        <a:buChar char="–"/>
        <a:defRPr sz="3300">
          <a:solidFill>
            <a:schemeClr val="tx1"/>
          </a:solidFill>
          <a:latin typeface="+mn-lt"/>
        </a:defRPr>
      </a:lvl2pPr>
      <a:lvl3pPr marL="1360627" indent="-272125" algn="l" rtl="0" eaLnBrk="1" fontAlgn="base" hangingPunct="1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</a:defRPr>
      </a:lvl3pPr>
      <a:lvl4pPr marL="1904878" indent="-272125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</a:defRPr>
      </a:lvl4pPr>
      <a:lvl5pPr marL="2449129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5pPr>
      <a:lvl6pPr marL="2993380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6pPr>
      <a:lvl7pPr marL="3537631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7pPr>
      <a:lvl8pPr marL="408188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8pPr>
      <a:lvl9pPr marL="4626132" indent="-272125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class/ee384m/Handouts/HowtoReadPaper.pdf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class/ee384m/Handouts/HowtoReadPaper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eb.stanford.edu/class/ee384m/Handouts/HowtoReadPaper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258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6.png"/><Relationship Id="rId5" Type="http://schemas.openxmlformats.org/officeDocument/2006/relationships/hyperlink" Target="https://arxiv.org/abs/1912.02125" TargetMode="External"/><Relationship Id="rId4" Type="http://schemas.openxmlformats.org/officeDocument/2006/relationships/image" Target="../media/image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abs/1810.02684" TargetMode="Externa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xkcd.com/2582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63961-AAF5-7AFF-46AC-6D3314D57B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noProof="0" dirty="0"/>
              <a:t>Manejo y Análisis de Datos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67661AE-4965-9EB9-DE2C-912812C2E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2154" y="3800402"/>
            <a:ext cx="5978804" cy="936698"/>
          </a:xfrm>
        </p:spPr>
        <p:txBody>
          <a:bodyPr/>
          <a:lstStyle/>
          <a:p>
            <a:r>
              <a:rPr lang="es-EC" noProof="0" dirty="0"/>
              <a:t>Parte II: Inferencia estadística y modelos explicativos</a:t>
            </a:r>
          </a:p>
          <a:p>
            <a:r>
              <a:rPr lang="es-EC" noProof="0" dirty="0"/>
              <a:t>Dr. Mateo Neira</a:t>
            </a:r>
          </a:p>
          <a:p>
            <a:endParaRPr lang="es-EC" noProof="0" dirty="0"/>
          </a:p>
          <a:p>
            <a:r>
              <a:rPr lang="es-EC" noProof="0" dirty="0"/>
              <a:t>Maestría en Ciudades Sostenibles, Universidad de Cuenca</a:t>
            </a:r>
          </a:p>
        </p:txBody>
      </p:sp>
    </p:spTree>
    <p:extLst>
      <p:ext uri="{BB962C8B-B14F-4D97-AF65-F5344CB8AC3E}">
        <p14:creationId xmlns:p14="http://schemas.microsoft.com/office/powerpoint/2010/main" val="2808663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44A53-8E79-10C7-30CC-BC3AC50B7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Expectativa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D83943-E9AB-90B6-888F-4FE56F928C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77724" y="1031973"/>
            <a:ext cx="10647664" cy="4114800"/>
          </a:xfrm>
        </p:spPr>
        <p:txBody>
          <a:bodyPr/>
          <a:lstStyle/>
          <a:p>
            <a:pPr algn="ctr"/>
            <a:r>
              <a:rPr lang="es-EC" sz="2400" noProof="0" dirty="0"/>
              <a:t>Utilizar estructuras básicas de Python y sus librerías principales para importar, limpiar y organizar datos en estudios de sostenibilidad urbana.</a:t>
            </a:r>
          </a:p>
          <a:p>
            <a:pPr algn="ctr"/>
            <a:endParaRPr lang="es-EC" sz="2400" noProof="0" dirty="0"/>
          </a:p>
          <a:p>
            <a:pPr algn="ctr"/>
            <a:r>
              <a:rPr lang="es-EC" sz="2400" noProof="0" dirty="0"/>
              <a:t>Aplicar técnicas de análisis exploratorio de datos para identificar y visualizar patrones, tendencias y relaciones en problemáticas urbanas.</a:t>
            </a:r>
          </a:p>
          <a:p>
            <a:pPr algn="ctr"/>
            <a:endParaRPr lang="es-EC" sz="2400" noProof="0" dirty="0"/>
          </a:p>
          <a:p>
            <a:pPr algn="ctr"/>
            <a:r>
              <a:rPr lang="es-EC" sz="2400" noProof="0" dirty="0"/>
              <a:t>Implementar métodos estadísticos e inferenciales para formular hipótesis y obtener conclusiones válidas en el análisis de datos.</a:t>
            </a:r>
          </a:p>
          <a:p>
            <a:pPr algn="ctr"/>
            <a:endParaRPr lang="es-EC" sz="2400" noProof="0" dirty="0"/>
          </a:p>
          <a:p>
            <a:pPr algn="ctr"/>
            <a:r>
              <a:rPr lang="es-EC" sz="2400" noProof="0" dirty="0"/>
              <a:t>Explicar y aplicar los fundamentos de los modelos predictivos, identificando las fortalezas y limitaciones de algoritmos básicos de machine </a:t>
            </a:r>
            <a:r>
              <a:rPr lang="es-EC" sz="2400" noProof="0" dirty="0" err="1"/>
              <a:t>learning</a:t>
            </a:r>
            <a:r>
              <a:rPr lang="es-EC" sz="2400" noProof="0" dirty="0"/>
              <a:t> en contextos urbanos.</a:t>
            </a:r>
          </a:p>
          <a:p>
            <a:pPr algn="ctr"/>
            <a:endParaRPr lang="es-EC" sz="2400" noProof="0" dirty="0"/>
          </a:p>
        </p:txBody>
      </p:sp>
    </p:spTree>
    <p:extLst>
      <p:ext uri="{BB962C8B-B14F-4D97-AF65-F5344CB8AC3E}">
        <p14:creationId xmlns:p14="http://schemas.microsoft.com/office/powerpoint/2010/main" val="2388509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B6878-11C1-8214-1B3A-BA3140ECC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Cómo serán evaluados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639655-DF46-7876-9615-D118E9CF09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36" r="36267"/>
          <a:stretch/>
        </p:blipFill>
        <p:spPr>
          <a:xfrm>
            <a:off x="6646078" y="404907"/>
            <a:ext cx="5461796" cy="570555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C8BA9-1DA6-DBC2-320E-9246240DF0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8960" y="1710397"/>
            <a:ext cx="9070791" cy="2112444"/>
          </a:xfrm>
        </p:spPr>
        <p:txBody>
          <a:bodyPr/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Un ensayo cuantitativo individual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Planteamiento claro del problema y motivación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Uso justificado de datos y métodos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Interpretación crítica de resultados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Conclusiones coherentes con la evidencia</a:t>
            </a:r>
          </a:p>
        </p:txBody>
      </p:sp>
    </p:spTree>
    <p:extLst>
      <p:ext uri="{BB962C8B-B14F-4D97-AF65-F5344CB8AC3E}">
        <p14:creationId xmlns:p14="http://schemas.microsoft.com/office/powerpoint/2010/main" val="1169061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4AC75-0C0D-CA8B-A9F0-A2DBEB6A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Qué caracteriza a un buen ensayo cuantitativo?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8DCEC9-69BF-63ED-A1AE-F40A9B8337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4974" y="1229509"/>
            <a:ext cx="9443425" cy="35440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noProof="0" dirty="0"/>
              <a:t>Contexto, motivación y referencias claras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noProof="0" dirty="0"/>
              <a:t>Una narrativa coherente y bien estructurada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noProof="0" dirty="0"/>
              <a:t>Conclusiones que sinteticen los puntos clave y respondan a la pregunta inicial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noProof="0" dirty="0"/>
              <a:t>Uso adecuado de evidencia cuantitativa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2400" noProof="0" dirty="0"/>
              <a:t>Explicación clara de los métodos, accesible a lectores no especialistas</a:t>
            </a:r>
          </a:p>
        </p:txBody>
      </p:sp>
    </p:spTree>
    <p:extLst>
      <p:ext uri="{BB962C8B-B14F-4D97-AF65-F5344CB8AC3E}">
        <p14:creationId xmlns:p14="http://schemas.microsoft.com/office/powerpoint/2010/main" val="4214875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68B7-BB39-9077-269B-4D79DB4E4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Claves para leer un artículo cuantitativo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2195D21-90FA-4FF8-F2A0-8479AAA515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08" y="685706"/>
            <a:ext cx="8586897" cy="3573984"/>
          </a:xfrm>
        </p:spPr>
        <p:txBody>
          <a:bodyPr/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</a:t>
            </a:r>
            <a:r>
              <a:rPr lang="es-EC" sz="2400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Three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-Pass </a:t>
            </a:r>
            <a:r>
              <a:rPr lang="es-EC" sz="2400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approach</a:t>
            </a: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C" sz="1800" noProof="0" dirty="0"/>
          </a:p>
          <a:p>
            <a:r>
              <a:rPr lang="es-EC" sz="18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1. Visión General: </a:t>
            </a: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responder a las 5 C’s (5-10min)</a:t>
            </a:r>
          </a:p>
          <a:p>
            <a:pPr marL="342900" indent="-342900">
              <a:buAutoNum type="arabicPeriod"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Categoría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Contexto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Corrección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Claridad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18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E552D5-E807-FAB1-8ED7-4ED0F55EDE80}"/>
              </a:ext>
            </a:extLst>
          </p:cNvPr>
          <p:cNvSpPr txBox="1"/>
          <p:nvPr/>
        </p:nvSpPr>
        <p:spPr>
          <a:xfrm>
            <a:off x="325608" y="6255113"/>
            <a:ext cx="10658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Keshav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, Srinivasan. "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How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to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read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a 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paper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." </a:t>
            </a:r>
            <a:r>
              <a:rPr lang="es-EC" sz="1400" b="0" i="1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ACM SIGCOMM </a:t>
            </a:r>
            <a:r>
              <a:rPr lang="es-EC" sz="1400" b="0" i="1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Computer</a:t>
            </a:r>
            <a:r>
              <a:rPr lang="es-EC" sz="1400" b="0" i="1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1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Communication</a:t>
            </a:r>
            <a:r>
              <a:rPr lang="es-EC" sz="1400" b="0" i="1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1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Review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 37.3 (2007): 83-84.</a:t>
            </a:r>
            <a:endParaRPr lang="es-EC" sz="14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055F9D2-2DB9-B332-A0DF-2C91FC83E8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Lee los encabezados de las secciones y subsecciones, ignorando el resto.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244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E2815-D425-B292-0C75-F86A61EE5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13569-2CA0-3619-4AA6-A9A1373BF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Claves para leer un artículo cuantitativo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6FA29ABC-87F2-D27B-4BED-240FB87A65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08" y="685706"/>
            <a:ext cx="8586897" cy="5275256"/>
          </a:xfrm>
        </p:spPr>
        <p:txBody>
          <a:bodyPr/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</a:t>
            </a:r>
            <a:r>
              <a:rPr lang="es-EC" sz="2400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Three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-Pass </a:t>
            </a:r>
            <a:r>
              <a:rPr lang="es-EC" sz="2400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approach</a:t>
            </a: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C" sz="1800" noProof="0" dirty="0"/>
          </a:p>
          <a:p>
            <a:r>
              <a:rPr lang="es-EC" sz="18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Contenido: </a:t>
            </a: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(1 hora)</a:t>
            </a:r>
          </a:p>
          <a:p>
            <a:pPr marL="342900" indent="-342900">
              <a:buAutoNum type="arabicPeriod"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Toma notas de los puntos clave o haz comentarios en los márgenes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Examina cuidadosamente las figuras, diagramas y gráficos (presta atención a ejes etiquetados y barras de error)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Marca las referencias no leídas relevantes para leerlas más tarde.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18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42181B-DAAA-F57B-4923-78C350C54699}"/>
              </a:ext>
            </a:extLst>
          </p:cNvPr>
          <p:cNvSpPr txBox="1"/>
          <p:nvPr/>
        </p:nvSpPr>
        <p:spPr>
          <a:xfrm>
            <a:off x="325608" y="6255113"/>
            <a:ext cx="10658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Keshav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, Srinivasan. "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How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to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read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a 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paper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." </a:t>
            </a:r>
            <a:r>
              <a:rPr lang="es-EC" sz="1400" b="0" i="1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ACM SIGCOMM </a:t>
            </a:r>
            <a:r>
              <a:rPr lang="es-EC" sz="1400" b="0" i="1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Computer</a:t>
            </a:r>
            <a:r>
              <a:rPr lang="es-EC" sz="1400" b="0" i="1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1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Communication</a:t>
            </a:r>
            <a:r>
              <a:rPr lang="es-EC" sz="1400" b="0" i="1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1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Review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 37.3 (2007): 83-84.</a:t>
            </a:r>
            <a:endParaRPr lang="es-EC" sz="14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77B7F6B-E11F-C3AC-23D5-11B1A70B1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Lee los encabezados de las secciones y subsecciones, ignorando el resto.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747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F4E79-DF86-17B6-BFAD-C76F034CB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384CD-2A24-72B6-E81E-571DF3437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Claves para leer un artículo cuantitativo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8EE067A-38E3-136A-E228-F728413A77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5608" y="685706"/>
            <a:ext cx="8586897" cy="5275256"/>
          </a:xfrm>
        </p:spPr>
        <p:txBody>
          <a:bodyPr/>
          <a:lstStyle/>
          <a:p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The </a:t>
            </a:r>
            <a:r>
              <a:rPr lang="es-EC" sz="2400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Three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-Pass </a:t>
            </a:r>
            <a:r>
              <a:rPr lang="es-EC" sz="2400" b="1" noProof="0" dirty="0" err="1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approach</a:t>
            </a:r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+mj-lt"/>
              <a:buAutoNum type="arabicPeriod"/>
            </a:pPr>
            <a:endParaRPr lang="es-EC" sz="1800" noProof="0" dirty="0"/>
          </a:p>
          <a:p>
            <a:r>
              <a:rPr lang="es-EC" sz="18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2. Profundidad: </a:t>
            </a:r>
            <a:r>
              <a:rPr lang="es-EC" sz="1800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(4 a 5 horas)</a:t>
            </a:r>
          </a:p>
          <a:p>
            <a:pPr marL="342900" indent="-342900">
              <a:buAutoNum type="arabicPeriod"/>
            </a:pPr>
            <a:endParaRPr lang="es-EC" sz="18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Intentar "</a:t>
            </a:r>
            <a:r>
              <a:rPr lang="es-EC" sz="2400" noProof="0" dirty="0" err="1"/>
              <a:t>re-implementar</a:t>
            </a:r>
            <a:r>
              <a:rPr lang="es-EC" sz="2400" noProof="0" dirty="0"/>
              <a:t> virtualmente" el artículo: recrear el trabajo asumiendo las mismas premisas que los autores.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Compara tu recreación con el artículo real para identificar innovaciones, fallos ocultos y suposiciones implícitas.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sz="2400" noProof="0" dirty="0"/>
              <a:t>Deberías poder reconstruir toda la estructura del artículo de memoria e identificar sus puntos fuertes y débiles.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1800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5BA3A-D2C4-EBF1-1ACA-47E42919ACA6}"/>
              </a:ext>
            </a:extLst>
          </p:cNvPr>
          <p:cNvSpPr txBox="1"/>
          <p:nvPr/>
        </p:nvSpPr>
        <p:spPr>
          <a:xfrm>
            <a:off x="325608" y="6255113"/>
            <a:ext cx="1065876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Keshav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, Srinivasan. "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How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to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read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a </a:t>
            </a:r>
            <a:r>
              <a:rPr lang="es-EC" sz="1400" b="0" i="0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paper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." </a:t>
            </a:r>
            <a:r>
              <a:rPr lang="es-EC" sz="1400" b="0" i="1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ACM SIGCOMM </a:t>
            </a:r>
            <a:r>
              <a:rPr lang="es-EC" sz="1400" b="0" i="1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Computer</a:t>
            </a:r>
            <a:r>
              <a:rPr lang="es-EC" sz="1400" b="0" i="1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1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Communication</a:t>
            </a:r>
            <a:r>
              <a:rPr lang="es-EC" sz="1400" b="0" i="1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 </a:t>
            </a:r>
            <a:r>
              <a:rPr lang="es-EC" sz="1400" b="0" i="1" noProof="0" dirty="0" err="1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Review</a:t>
            </a:r>
            <a:r>
              <a:rPr lang="es-EC" sz="1400" b="0" i="0" noProof="0" dirty="0">
                <a:solidFill>
                  <a:srgbClr val="22222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  <a:hlinkClick r:id="rId2"/>
              </a:rPr>
              <a:t> 37.3 (2007): 83-84.</a:t>
            </a:r>
            <a:endParaRPr lang="es-EC" sz="14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73A1C514-7543-E922-B3A8-BD9AE769E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04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C" sz="1800" b="0" i="0" u="none" strike="noStrike" cap="none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Lee los encabezados de las secciones y subsecciones, ignorando el resto.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C" sz="1800" b="0" i="0" u="none" strike="noStrike" cap="none" normalizeH="0" baseline="0" noProof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027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BFB84D-1DBA-0573-FDC7-7B8F4E84A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Interludio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80BD4E-1918-70B7-3C1C-B2C98A961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63" y="600075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4A67D4-A0C1-D695-1B07-A4622AD44232}"/>
              </a:ext>
            </a:extLst>
          </p:cNvPr>
          <p:cNvSpPr txBox="1"/>
          <p:nvPr/>
        </p:nvSpPr>
        <p:spPr>
          <a:xfrm>
            <a:off x="6457950" y="5874703"/>
            <a:ext cx="511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s-EC" sz="2000" b="0" i="0" u="sng" strike="noStrike" noProof="0" dirty="0">
                <a:solidFill>
                  <a:srgbClr val="4A86E8"/>
                </a:solidFill>
                <a:effectLst/>
                <a:latin typeface="Roboto" panose="02000000000000000000" pitchFamily="2" charset="0"/>
                <a:hlinkClick r:id="rId3"/>
              </a:rPr>
              <a:t>xkcd.com/2582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249374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ADC71F-AAAB-9289-8F32-76425CC3D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C" noProof="0" dirty="0"/>
              <a:t>Un repaso breve de Ciencia de Datos y Machine </a:t>
            </a:r>
            <a:r>
              <a:rPr lang="es-EC" noProof="0" dirty="0" err="1"/>
              <a:t>Learning</a:t>
            </a: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495288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E2B48-397C-679D-33AE-D28984D00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Qué es la Ciencia de Datos y el Machine </a:t>
            </a:r>
            <a:r>
              <a:rPr lang="es-EC" noProof="0" dirty="0" err="1"/>
              <a:t>Learning</a:t>
            </a:r>
            <a:r>
              <a:rPr lang="es-EC" noProof="0" dirty="0"/>
              <a:t>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BD08783-81AB-2400-7021-C1316AE7CB4B}"/>
              </a:ext>
            </a:extLst>
          </p:cNvPr>
          <p:cNvGrpSpPr/>
          <p:nvPr/>
        </p:nvGrpSpPr>
        <p:grpSpPr>
          <a:xfrm>
            <a:off x="5611510" y="722418"/>
            <a:ext cx="5986442" cy="5549119"/>
            <a:chOff x="5466900" y="1028700"/>
            <a:chExt cx="5092447" cy="4720431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747AFF52-32B9-21DA-9F72-7DF381C9E96A}"/>
                </a:ext>
              </a:extLst>
            </p:cNvPr>
            <p:cNvSpPr/>
            <p:nvPr/>
          </p:nvSpPr>
          <p:spPr>
            <a:xfrm>
              <a:off x="5466900" y="1028700"/>
              <a:ext cx="3144416" cy="3144416"/>
            </a:xfrm>
            <a:prstGeom prst="ellipse">
              <a:avLst/>
            </a:prstGeom>
            <a:solidFill>
              <a:srgbClr val="FF0000">
                <a:alpha val="5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C" noProof="0" dirty="0">
                <a:solidFill>
                  <a:schemeClr val="tx2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FF922C2-2E93-817E-835A-B96891A663A2}"/>
                </a:ext>
              </a:extLst>
            </p:cNvPr>
            <p:cNvSpPr/>
            <p:nvPr/>
          </p:nvSpPr>
          <p:spPr>
            <a:xfrm>
              <a:off x="7414931" y="1028700"/>
              <a:ext cx="3144416" cy="3144416"/>
            </a:xfrm>
            <a:prstGeom prst="ellipse">
              <a:avLst/>
            </a:prstGeom>
            <a:solidFill>
              <a:srgbClr val="71C333">
                <a:alpha val="5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C" noProof="0" dirty="0">
                <a:solidFill>
                  <a:schemeClr val="tx2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DCB0AC3-20AC-ADC5-46C9-3D8A5F777D9C}"/>
                </a:ext>
              </a:extLst>
            </p:cNvPr>
            <p:cNvSpPr/>
            <p:nvPr/>
          </p:nvSpPr>
          <p:spPr>
            <a:xfrm>
              <a:off x="6472539" y="2604715"/>
              <a:ext cx="3144416" cy="3144416"/>
            </a:xfrm>
            <a:prstGeom prst="ellipse">
              <a:avLst/>
            </a:prstGeom>
            <a:solidFill>
              <a:srgbClr val="1956AF">
                <a:alpha val="50196"/>
              </a:srgb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s-EC" noProof="0" dirty="0">
                <a:solidFill>
                  <a:schemeClr val="tx2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EB0D4DF-1081-F0DA-F449-3592CDED7013}"/>
                </a:ext>
              </a:extLst>
            </p:cNvPr>
            <p:cNvSpPr txBox="1"/>
            <p:nvPr/>
          </p:nvSpPr>
          <p:spPr>
            <a:xfrm>
              <a:off x="5619698" y="2055721"/>
              <a:ext cx="1746193" cy="471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C" sz="1800" b="1" noProof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Ciencias Computacionales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7DEE9A8-3A3D-D3DD-6E54-FBB2D95C5755}"/>
                </a:ext>
              </a:extLst>
            </p:cNvPr>
            <p:cNvSpPr txBox="1"/>
            <p:nvPr/>
          </p:nvSpPr>
          <p:spPr>
            <a:xfrm>
              <a:off x="8764114" y="2117866"/>
              <a:ext cx="1565227" cy="471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C" sz="1800" b="1" noProof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Matemáticas y Estadística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60DF30-4A4D-5DBE-85EC-2A2E79C78B7F}"/>
                </a:ext>
              </a:extLst>
            </p:cNvPr>
            <p:cNvSpPr txBox="1"/>
            <p:nvPr/>
          </p:nvSpPr>
          <p:spPr>
            <a:xfrm>
              <a:off x="7262133" y="4528332"/>
              <a:ext cx="1565227" cy="4712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C" sz="1800" b="1" noProof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Experiencia sustantiva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B6706-7954-ED8B-23EC-42F7E6F3AB41}"/>
                </a:ext>
              </a:extLst>
            </p:cNvPr>
            <p:cNvSpPr txBox="1"/>
            <p:nvPr/>
          </p:nvSpPr>
          <p:spPr>
            <a:xfrm>
              <a:off x="6358345" y="3409338"/>
              <a:ext cx="1565227" cy="3665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C" sz="1400" noProof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Software </a:t>
              </a:r>
            </a:p>
            <a:p>
              <a:pPr algn="ctr"/>
              <a:r>
                <a:rPr lang="es-EC" sz="1400" noProof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tradicional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81C8ACB-B92A-41A6-C5A4-F678C14BA534}"/>
                </a:ext>
              </a:extLst>
            </p:cNvPr>
            <p:cNvSpPr txBox="1"/>
            <p:nvPr/>
          </p:nvSpPr>
          <p:spPr>
            <a:xfrm>
              <a:off x="8051728" y="3429000"/>
              <a:ext cx="1565227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C" sz="1400" noProof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Investigación</a:t>
              </a:r>
            </a:p>
            <a:p>
              <a:pPr algn="ctr"/>
              <a:r>
                <a:rPr lang="es-EC" sz="1400" noProof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tradicional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037501-8C86-D3EA-2038-1908A47491AC}"/>
                </a:ext>
              </a:extLst>
            </p:cNvPr>
            <p:cNvSpPr txBox="1"/>
            <p:nvPr/>
          </p:nvSpPr>
          <p:spPr>
            <a:xfrm>
              <a:off x="7325380" y="1986959"/>
              <a:ext cx="1438734" cy="3665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C" sz="1400" noProof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Machine </a:t>
              </a:r>
            </a:p>
            <a:p>
              <a:pPr algn="ctr"/>
              <a:r>
                <a:rPr lang="es-EC" sz="1400" noProof="0" dirty="0" err="1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Learning</a:t>
              </a:r>
              <a:endParaRPr lang="es-EC" sz="1400" noProof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8A47C9F-C975-4ABC-81BC-7F1AA02060DD}"/>
                </a:ext>
              </a:extLst>
            </p:cNvPr>
            <p:cNvSpPr txBox="1"/>
            <p:nvPr/>
          </p:nvSpPr>
          <p:spPr>
            <a:xfrm>
              <a:off x="7262133" y="2990320"/>
              <a:ext cx="1438734" cy="4189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C" sz="1600" b="1" noProof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Ciencia </a:t>
              </a:r>
            </a:p>
            <a:p>
              <a:pPr algn="ctr"/>
              <a:r>
                <a:rPr lang="es-EC" sz="1600" b="1" noProof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de Datos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96946BBC-95BD-BCAE-9C16-453F78CCFBA2}"/>
              </a:ext>
            </a:extLst>
          </p:cNvPr>
          <p:cNvSpPr txBox="1"/>
          <p:nvPr/>
        </p:nvSpPr>
        <p:spPr>
          <a:xfrm>
            <a:off x="82539" y="1797300"/>
            <a:ext cx="5768432" cy="29084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s-EC" sz="24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Ciencia de Datos </a:t>
            </a:r>
            <a:r>
              <a:rPr lang="es-EC" sz="24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es la aplicación del pensamiento centrado en los datos, computacional y inferencial para:</a:t>
            </a:r>
          </a:p>
          <a:p>
            <a:pPr>
              <a:spcBef>
                <a:spcPts val="600"/>
              </a:spcBef>
            </a:pPr>
            <a:endParaRPr lang="es-EC" sz="2400" b="0" noProof="0" dirty="0">
              <a:effectLst/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C" sz="24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Comprender el mundo (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ciencia</a:t>
            </a:r>
            <a:r>
              <a:rPr lang="es-EC" sz="24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C" sz="24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Resolver problemas (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ingeniería</a:t>
            </a:r>
            <a:r>
              <a:rPr lang="es-EC" sz="2400" noProof="0" dirty="0">
                <a:solidFill>
                  <a:srgbClr val="000000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).</a:t>
            </a:r>
            <a:endParaRPr lang="es-EC" sz="240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34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12FB819-2886-75EB-F455-923ECF59C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Ciclo de Vida de la Ciencia de Datos</a:t>
            </a:r>
            <a:endParaRPr lang="es-EC" dirty="0"/>
          </a:p>
        </p:txBody>
      </p:sp>
      <p:sp>
        <p:nvSpPr>
          <p:cNvPr id="830" name="Google Shape;830;p81"/>
          <p:cNvSpPr txBox="1">
            <a:spLocks noGrp="1"/>
          </p:cNvSpPr>
          <p:nvPr>
            <p:ph type="body" idx="4294967295"/>
          </p:nvPr>
        </p:nvSpPr>
        <p:spPr>
          <a:xfrm>
            <a:off x="0" y="835025"/>
            <a:ext cx="5124450" cy="4554538"/>
          </a:xfrm>
          <a:prstGeom prst="rect">
            <a:avLst/>
          </a:prstGeom>
        </p:spPr>
        <p:txBody>
          <a:bodyPr spcFirstLastPara="1" vert="horz" wrap="square" lIns="121884" tIns="121884" rIns="121884" bIns="121884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El ciclo de vida de la ciencia de datos es una </a:t>
            </a:r>
            <a:r>
              <a:rPr lang="es-ES" b="1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descripción de alto nivel </a:t>
            </a: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del flujo de trabajo en ciencia de datos.</a:t>
            </a:r>
          </a:p>
          <a:p>
            <a:pPr marL="0" indent="0"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Observen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los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 dos puntos de entrada </a:t>
            </a:r>
            <a:r>
              <a:rPr lang="en-GB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distintos</a:t>
            </a:r>
            <a:r>
              <a:rPr lang="en-GB" dirty="0">
                <a:latin typeface="Open Sans" pitchFamily="2" charset="0"/>
                <a:ea typeface="Open Sans" pitchFamily="2" charset="0"/>
                <a:cs typeface="Open Sans" pitchFamily="2" charset="0"/>
              </a:rPr>
              <a:t>!</a:t>
            </a:r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35CD07-556A-C3E5-7B2A-AE1B25CC8896}"/>
              </a:ext>
            </a:extLst>
          </p:cNvPr>
          <p:cNvGrpSpPr/>
          <p:nvPr/>
        </p:nvGrpSpPr>
        <p:grpSpPr>
          <a:xfrm>
            <a:off x="4154929" y="1053396"/>
            <a:ext cx="7964081" cy="4970487"/>
            <a:chOff x="4154929" y="1053396"/>
            <a:chExt cx="7964081" cy="4970487"/>
          </a:xfrm>
        </p:grpSpPr>
        <p:sp>
          <p:nvSpPr>
            <p:cNvPr id="816" name="Google Shape;816;p81"/>
            <p:cNvSpPr txBox="1"/>
            <p:nvPr/>
          </p:nvSpPr>
          <p:spPr>
            <a:xfrm>
              <a:off x="10055489" y="4126666"/>
              <a:ext cx="2063521" cy="842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C" sz="2133" noProof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Comprender los datos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584A387-A3A8-0F67-BC71-A01ED3D88E0B}"/>
                </a:ext>
              </a:extLst>
            </p:cNvPr>
            <p:cNvGrpSpPr/>
            <p:nvPr/>
          </p:nvGrpSpPr>
          <p:grpSpPr>
            <a:xfrm>
              <a:off x="4154929" y="1053396"/>
              <a:ext cx="7558595" cy="4970487"/>
              <a:chOff x="4455871" y="639947"/>
              <a:chExt cx="7558595" cy="4970487"/>
            </a:xfrm>
          </p:grpSpPr>
          <p:sp>
            <p:nvSpPr>
              <p:cNvPr id="808" name="Google Shape;808;p81"/>
              <p:cNvSpPr/>
              <p:nvPr/>
            </p:nvSpPr>
            <p:spPr>
              <a:xfrm>
                <a:off x="6551411" y="1177889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09" name="Google Shape;809;p81"/>
              <p:cNvSpPr txBox="1"/>
              <p:nvPr/>
            </p:nvSpPr>
            <p:spPr>
              <a:xfrm>
                <a:off x="4822600" y="1026016"/>
                <a:ext cx="1626188" cy="84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 algn="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EC" sz="2133" noProof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rPr>
                  <a:t>Plantear una pregunta</a:t>
                </a:r>
              </a:p>
            </p:txBody>
          </p:sp>
          <p:cxnSp>
            <p:nvCxnSpPr>
              <p:cNvPr id="810" name="Google Shape;810;p81"/>
              <p:cNvCxnSpPr>
                <a:endCxn id="808" idx="0"/>
              </p:cNvCxnSpPr>
              <p:nvPr/>
            </p:nvCxnSpPr>
            <p:spPr>
              <a:xfrm>
                <a:off x="6899965" y="639959"/>
                <a:ext cx="0" cy="53793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1" name="Google Shape;811;p81"/>
              <p:cNvCxnSpPr>
                <a:endCxn id="812" idx="0"/>
              </p:cNvCxnSpPr>
              <p:nvPr/>
            </p:nvCxnSpPr>
            <p:spPr>
              <a:xfrm>
                <a:off x="9929003" y="639947"/>
                <a:ext cx="0" cy="53793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12" name="Google Shape;812;p81"/>
              <p:cNvSpPr/>
              <p:nvPr/>
            </p:nvSpPr>
            <p:spPr>
              <a:xfrm>
                <a:off x="9580448" y="1177877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13" name="Google Shape;813;p81"/>
              <p:cNvSpPr txBox="1"/>
              <p:nvPr/>
            </p:nvSpPr>
            <p:spPr>
              <a:xfrm>
                <a:off x="10343689" y="1026072"/>
                <a:ext cx="1670777" cy="84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EC" sz="2133" noProof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rPr>
                  <a:t>Obtener los datos</a:t>
                </a:r>
              </a:p>
            </p:txBody>
          </p:sp>
          <p:cxnSp>
            <p:nvCxnSpPr>
              <p:cNvPr id="814" name="Google Shape;814;p81"/>
              <p:cNvCxnSpPr>
                <a:stCxn id="808" idx="6"/>
                <a:endCxn id="812" idx="2"/>
              </p:cNvCxnSpPr>
              <p:nvPr/>
            </p:nvCxnSpPr>
            <p:spPr>
              <a:xfrm>
                <a:off x="7248520" y="1542042"/>
                <a:ext cx="2332096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15" name="Google Shape;815;p81"/>
              <p:cNvSpPr/>
              <p:nvPr/>
            </p:nvSpPr>
            <p:spPr>
              <a:xfrm>
                <a:off x="9580448" y="3620527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817" name="Google Shape;817;p81"/>
              <p:cNvCxnSpPr>
                <a:stCxn id="812" idx="4"/>
                <a:endCxn id="815" idx="0"/>
              </p:cNvCxnSpPr>
              <p:nvPr/>
            </p:nvCxnSpPr>
            <p:spPr>
              <a:xfrm>
                <a:off x="9929003" y="1906182"/>
                <a:ext cx="0" cy="171417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8" name="Google Shape;818;p81"/>
              <p:cNvCxnSpPr>
                <a:stCxn id="815" idx="1"/>
                <a:endCxn id="808" idx="5"/>
              </p:cNvCxnSpPr>
              <p:nvPr/>
            </p:nvCxnSpPr>
            <p:spPr>
              <a:xfrm rot="10800000">
                <a:off x="7146468" y="1799435"/>
                <a:ext cx="2536070" cy="192774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20" name="Google Shape;820;p81"/>
              <p:cNvSpPr/>
              <p:nvPr/>
            </p:nvSpPr>
            <p:spPr>
              <a:xfrm>
                <a:off x="6551473" y="3620526"/>
                <a:ext cx="697086" cy="728391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21" name="Google Shape;821;p81"/>
              <p:cNvSpPr txBox="1"/>
              <p:nvPr/>
            </p:nvSpPr>
            <p:spPr>
              <a:xfrm>
                <a:off x="4455871" y="3468653"/>
                <a:ext cx="1993051" cy="842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>
                <a:defPPr>
                  <a:defRPr lang="en-GB"/>
                </a:defPPr>
                <a:lvl1pPr algn="r">
                  <a:spcBef>
                    <a:spcPts val="0"/>
                  </a:spcBef>
                  <a:spcAft>
                    <a:spcPts val="0"/>
                  </a:spcAft>
                  <a:defRPr sz="2133"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r>
                  <a:rPr lang="es-EC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sym typeface="Roboto Light"/>
                  </a:rPr>
                  <a:t>Comprender el mundo</a:t>
                </a:r>
              </a:p>
            </p:txBody>
          </p:sp>
          <p:cxnSp>
            <p:nvCxnSpPr>
              <p:cNvPr id="822" name="Google Shape;822;p81"/>
              <p:cNvCxnSpPr>
                <a:stCxn id="815" idx="2"/>
                <a:endCxn id="820" idx="6"/>
              </p:cNvCxnSpPr>
              <p:nvPr/>
            </p:nvCxnSpPr>
            <p:spPr>
              <a:xfrm rot="10800000">
                <a:off x="7248499" y="3984678"/>
                <a:ext cx="2331951" cy="0"/>
              </a:xfrm>
              <a:prstGeom prst="straightConnector1">
                <a:avLst/>
              </a:prstGeom>
              <a:solidFill>
                <a:schemeClr val="accent6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23" name="Google Shape;823;p81"/>
              <p:cNvCxnSpPr>
                <a:stCxn id="820" idx="0"/>
                <a:endCxn id="808" idx="4"/>
              </p:cNvCxnSpPr>
              <p:nvPr/>
            </p:nvCxnSpPr>
            <p:spPr>
              <a:xfrm rot="10800000">
                <a:off x="6900015" y="1906350"/>
                <a:ext cx="0" cy="171417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824" name="Google Shape;824;p81"/>
              <p:cNvGrpSpPr/>
              <p:nvPr/>
            </p:nvGrpSpPr>
            <p:grpSpPr>
              <a:xfrm>
                <a:off x="6900016" y="4348916"/>
                <a:ext cx="3934257" cy="1261518"/>
                <a:chOff x="2837480" y="3196768"/>
                <a:chExt cx="3305047" cy="1014214"/>
              </a:xfrm>
            </p:grpSpPr>
            <p:sp>
              <p:nvSpPr>
                <p:cNvPr id="825" name="Google Shape;825;p81"/>
                <p:cNvSpPr txBox="1"/>
                <p:nvPr/>
              </p:nvSpPr>
              <p:spPr>
                <a:xfrm>
                  <a:off x="3938127" y="3533582"/>
                  <a:ext cx="2204400" cy="67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884" tIns="121884" rIns="121884" bIns="121884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noProof="0" dirty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Reportes,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noProof="0" dirty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Decisiones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dirty="0">
                      <a:solidFill>
                        <a:schemeClr val="bg1">
                          <a:lumMod val="50000"/>
                          <a:lumOff val="50000"/>
                        </a:schemeClr>
                      </a:solidFill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Soluciones</a:t>
                  </a:r>
                  <a:endParaRPr lang="es-EC" sz="2133" noProof="0" dirty="0">
                    <a:solidFill>
                      <a:schemeClr val="bg1">
                        <a:lumMod val="50000"/>
                        <a:lumOff val="50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endParaRPr>
                </a:p>
              </p:txBody>
            </p:sp>
            <p:cxnSp>
              <p:nvCxnSpPr>
                <p:cNvPr id="826" name="Google Shape;826;p81"/>
                <p:cNvCxnSpPr>
                  <a:cxnSpLocks/>
                  <a:stCxn id="820" idx="4"/>
                  <a:endCxn id="825" idx="1"/>
                </p:cNvCxnSpPr>
                <p:nvPr/>
              </p:nvCxnSpPr>
              <p:spPr>
                <a:xfrm rot="16200000" flipH="1">
                  <a:off x="3050046" y="2984202"/>
                  <a:ext cx="675514" cy="1100646"/>
                </a:xfrm>
                <a:prstGeom prst="bentConnector2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sp>
            <p:nvSpPr>
              <p:cNvPr id="827" name="Google Shape;827;p81"/>
              <p:cNvSpPr txBox="1"/>
              <p:nvPr/>
            </p:nvSpPr>
            <p:spPr>
              <a:xfrm>
                <a:off x="9865238" y="3608027"/>
                <a:ext cx="342755" cy="343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28" name="Google Shape;828;p81"/>
              <p:cNvSpPr txBox="1"/>
              <p:nvPr/>
            </p:nvSpPr>
            <p:spPr>
              <a:xfrm>
                <a:off x="10024466" y="1599221"/>
                <a:ext cx="191575" cy="349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829" name="Google Shape;829;p81"/>
              <p:cNvCxnSpPr>
                <a:stCxn id="827" idx="3"/>
                <a:endCxn id="828" idx="3"/>
              </p:cNvCxnSpPr>
              <p:nvPr/>
            </p:nvCxnSpPr>
            <p:spPr>
              <a:xfrm rot="10800000" flipH="1">
                <a:off x="10207993" y="1774066"/>
                <a:ext cx="7999" cy="2005739"/>
              </a:xfrm>
              <a:prstGeom prst="curvedConnector3">
                <a:avLst>
                  <a:gd name="adj1" fmla="val 3550600"/>
                </a:avLst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F88D5E-4A26-4C40-1A46-DE9E7E9EB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C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4D1F4-6FDF-E53F-7C28-BFFDEC693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 err="1">
                <a:solidFill>
                  <a:schemeClr val="accent6"/>
                </a:solidFill>
              </a:rPr>
              <a:t>Intros</a:t>
            </a:r>
            <a:endParaRPr lang="es-EC" noProof="0" dirty="0">
              <a:solidFill>
                <a:schemeClr val="accent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Sobre el curso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Que aprenderán en este modulo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Que es la Ciencia de Datos y 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136055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>
          <a:extLst>
            <a:ext uri="{FF2B5EF4-FFF2-40B4-BE49-F238E27FC236}">
              <a16:creationId xmlns:a16="http://schemas.microsoft.com/office/drawing/2014/main" id="{128E4528-AE0F-CB99-B1E3-600934A52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65ECCD-2712-134E-79A0-920BB1B43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1. Formulación del problema / pregunta</a:t>
            </a:r>
            <a:endParaRPr lang="es-EC" dirty="0"/>
          </a:p>
        </p:txBody>
      </p:sp>
      <p:sp>
        <p:nvSpPr>
          <p:cNvPr id="830" name="Google Shape;830;p81">
            <a:extLst>
              <a:ext uri="{FF2B5EF4-FFF2-40B4-BE49-F238E27FC236}">
                <a16:creationId xmlns:a16="http://schemas.microsoft.com/office/drawing/2014/main" id="{A80C4814-3904-C7D7-8B7A-7E96ADA992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835025"/>
            <a:ext cx="5124450" cy="4554538"/>
          </a:xfrm>
          <a:prstGeom prst="rect">
            <a:avLst/>
          </a:prstGeom>
        </p:spPr>
        <p:txBody>
          <a:bodyPr spcFirstLastPara="1" vert="horz" wrap="square" lIns="121884" tIns="121884" rIns="121884" bIns="121884" numCol="1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Qué problemas deberíamos resolver?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Qué hipótesis deberíamos poner a prueba?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Cuáles son nuestras métricas de éxito?</a:t>
            </a:r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5EDE46-A040-216B-EA40-C12B242D71B1}"/>
              </a:ext>
            </a:extLst>
          </p:cNvPr>
          <p:cNvGrpSpPr/>
          <p:nvPr/>
        </p:nvGrpSpPr>
        <p:grpSpPr>
          <a:xfrm>
            <a:off x="4154929" y="1053396"/>
            <a:ext cx="7964081" cy="4970487"/>
            <a:chOff x="4154929" y="1053396"/>
            <a:chExt cx="7964081" cy="4970487"/>
          </a:xfrm>
        </p:grpSpPr>
        <p:sp>
          <p:nvSpPr>
            <p:cNvPr id="816" name="Google Shape;816;p81">
              <a:extLst>
                <a:ext uri="{FF2B5EF4-FFF2-40B4-BE49-F238E27FC236}">
                  <a16:creationId xmlns:a16="http://schemas.microsoft.com/office/drawing/2014/main" id="{133FCB94-C348-E290-95A3-A5E0CCB9AC62}"/>
                </a:ext>
              </a:extLst>
            </p:cNvPr>
            <p:cNvSpPr txBox="1"/>
            <p:nvPr/>
          </p:nvSpPr>
          <p:spPr>
            <a:xfrm>
              <a:off x="10055489" y="4126666"/>
              <a:ext cx="2063521" cy="842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C" sz="2133" noProof="0" dirty="0"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Comprender los datos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2275061-E104-717C-49D7-FE96878EA63C}"/>
                </a:ext>
              </a:extLst>
            </p:cNvPr>
            <p:cNvGrpSpPr/>
            <p:nvPr/>
          </p:nvGrpSpPr>
          <p:grpSpPr>
            <a:xfrm>
              <a:off x="4154929" y="1053396"/>
              <a:ext cx="7558595" cy="4970487"/>
              <a:chOff x="4455871" y="639947"/>
              <a:chExt cx="7558595" cy="4970487"/>
            </a:xfrm>
          </p:grpSpPr>
          <p:sp>
            <p:nvSpPr>
              <p:cNvPr id="808" name="Google Shape;808;p81">
                <a:extLst>
                  <a:ext uri="{FF2B5EF4-FFF2-40B4-BE49-F238E27FC236}">
                    <a16:creationId xmlns:a16="http://schemas.microsoft.com/office/drawing/2014/main" id="{EBBE2F56-E20C-47A2-BAEE-5D1DF770B329}"/>
                  </a:ext>
                </a:extLst>
              </p:cNvPr>
              <p:cNvSpPr/>
              <p:nvPr/>
            </p:nvSpPr>
            <p:spPr>
              <a:xfrm>
                <a:off x="6551411" y="1177889"/>
                <a:ext cx="697109" cy="728305"/>
              </a:xfrm>
              <a:prstGeom prst="ellipse">
                <a:avLst/>
              </a:prstGeom>
              <a:solidFill>
                <a:schemeClr val="accent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09" name="Google Shape;809;p81">
                <a:extLst>
                  <a:ext uri="{FF2B5EF4-FFF2-40B4-BE49-F238E27FC236}">
                    <a16:creationId xmlns:a16="http://schemas.microsoft.com/office/drawing/2014/main" id="{D3E213FC-0509-E3D1-019E-4F00BA27516D}"/>
                  </a:ext>
                </a:extLst>
              </p:cNvPr>
              <p:cNvSpPr txBox="1"/>
              <p:nvPr/>
            </p:nvSpPr>
            <p:spPr>
              <a:xfrm>
                <a:off x="4822600" y="1026016"/>
                <a:ext cx="1626188" cy="84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 algn="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EC" sz="2133" b="1" noProof="0" dirty="0">
                    <a:solidFill>
                      <a:schemeClr val="accent6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rPr>
                  <a:t>Plantear una pregunta</a:t>
                </a:r>
              </a:p>
            </p:txBody>
          </p:sp>
          <p:cxnSp>
            <p:nvCxnSpPr>
              <p:cNvPr id="810" name="Google Shape;810;p81">
                <a:extLst>
                  <a:ext uri="{FF2B5EF4-FFF2-40B4-BE49-F238E27FC236}">
                    <a16:creationId xmlns:a16="http://schemas.microsoft.com/office/drawing/2014/main" id="{31CDFCAD-B285-0251-AF98-017303654AB3}"/>
                  </a:ext>
                </a:extLst>
              </p:cNvPr>
              <p:cNvCxnSpPr>
                <a:endCxn id="808" idx="0"/>
              </p:cNvCxnSpPr>
              <p:nvPr/>
            </p:nvCxnSpPr>
            <p:spPr>
              <a:xfrm>
                <a:off x="6899965" y="639959"/>
                <a:ext cx="0" cy="53793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1" name="Google Shape;811;p81">
                <a:extLst>
                  <a:ext uri="{FF2B5EF4-FFF2-40B4-BE49-F238E27FC236}">
                    <a16:creationId xmlns:a16="http://schemas.microsoft.com/office/drawing/2014/main" id="{EE184847-78FF-A3B0-CB26-F589D78DD07D}"/>
                  </a:ext>
                </a:extLst>
              </p:cNvPr>
              <p:cNvCxnSpPr>
                <a:endCxn id="812" idx="0"/>
              </p:cNvCxnSpPr>
              <p:nvPr/>
            </p:nvCxnSpPr>
            <p:spPr>
              <a:xfrm>
                <a:off x="9929003" y="639947"/>
                <a:ext cx="0" cy="53793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12" name="Google Shape;812;p81">
                <a:extLst>
                  <a:ext uri="{FF2B5EF4-FFF2-40B4-BE49-F238E27FC236}">
                    <a16:creationId xmlns:a16="http://schemas.microsoft.com/office/drawing/2014/main" id="{13930C93-E36A-A326-A454-25BAD1F736D3}"/>
                  </a:ext>
                </a:extLst>
              </p:cNvPr>
              <p:cNvSpPr/>
              <p:nvPr/>
            </p:nvSpPr>
            <p:spPr>
              <a:xfrm>
                <a:off x="9580448" y="1177877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13" name="Google Shape;813;p81">
                <a:extLst>
                  <a:ext uri="{FF2B5EF4-FFF2-40B4-BE49-F238E27FC236}">
                    <a16:creationId xmlns:a16="http://schemas.microsoft.com/office/drawing/2014/main" id="{B338F5FE-BE2A-0384-50F0-CD6C62318BA7}"/>
                  </a:ext>
                </a:extLst>
              </p:cNvPr>
              <p:cNvSpPr txBox="1"/>
              <p:nvPr/>
            </p:nvSpPr>
            <p:spPr>
              <a:xfrm>
                <a:off x="10343689" y="1026072"/>
                <a:ext cx="1670777" cy="84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EC" sz="2133" noProof="0" dirty="0"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rPr>
                  <a:t>Obtener los datos</a:t>
                </a:r>
              </a:p>
            </p:txBody>
          </p:sp>
          <p:cxnSp>
            <p:nvCxnSpPr>
              <p:cNvPr id="814" name="Google Shape;814;p81">
                <a:extLst>
                  <a:ext uri="{FF2B5EF4-FFF2-40B4-BE49-F238E27FC236}">
                    <a16:creationId xmlns:a16="http://schemas.microsoft.com/office/drawing/2014/main" id="{7F6D0616-1645-FE33-870E-DCF9172398F3}"/>
                  </a:ext>
                </a:extLst>
              </p:cNvPr>
              <p:cNvCxnSpPr>
                <a:stCxn id="808" idx="6"/>
                <a:endCxn id="812" idx="2"/>
              </p:cNvCxnSpPr>
              <p:nvPr/>
            </p:nvCxnSpPr>
            <p:spPr>
              <a:xfrm>
                <a:off x="7248520" y="1542042"/>
                <a:ext cx="2332096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15" name="Google Shape;815;p81">
                <a:extLst>
                  <a:ext uri="{FF2B5EF4-FFF2-40B4-BE49-F238E27FC236}">
                    <a16:creationId xmlns:a16="http://schemas.microsoft.com/office/drawing/2014/main" id="{585FC8EF-3C42-032C-C04B-D69E00FDA7E3}"/>
                  </a:ext>
                </a:extLst>
              </p:cNvPr>
              <p:cNvSpPr/>
              <p:nvPr/>
            </p:nvSpPr>
            <p:spPr>
              <a:xfrm>
                <a:off x="9580448" y="3620527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817" name="Google Shape;817;p81">
                <a:extLst>
                  <a:ext uri="{FF2B5EF4-FFF2-40B4-BE49-F238E27FC236}">
                    <a16:creationId xmlns:a16="http://schemas.microsoft.com/office/drawing/2014/main" id="{7138D184-F2EC-E1B3-7AEB-901D5AA7C895}"/>
                  </a:ext>
                </a:extLst>
              </p:cNvPr>
              <p:cNvCxnSpPr>
                <a:stCxn id="812" idx="4"/>
                <a:endCxn id="815" idx="0"/>
              </p:cNvCxnSpPr>
              <p:nvPr/>
            </p:nvCxnSpPr>
            <p:spPr>
              <a:xfrm>
                <a:off x="9929003" y="1906182"/>
                <a:ext cx="0" cy="171417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8" name="Google Shape;818;p81">
                <a:extLst>
                  <a:ext uri="{FF2B5EF4-FFF2-40B4-BE49-F238E27FC236}">
                    <a16:creationId xmlns:a16="http://schemas.microsoft.com/office/drawing/2014/main" id="{FF4C8C05-FCF3-4E5C-4F88-FD7D57A2B29B}"/>
                  </a:ext>
                </a:extLst>
              </p:cNvPr>
              <p:cNvCxnSpPr>
                <a:stCxn id="815" idx="1"/>
                <a:endCxn id="808" idx="5"/>
              </p:cNvCxnSpPr>
              <p:nvPr/>
            </p:nvCxnSpPr>
            <p:spPr>
              <a:xfrm rot="10800000">
                <a:off x="7146468" y="1799435"/>
                <a:ext cx="2536070" cy="192774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20" name="Google Shape;820;p81">
                <a:extLst>
                  <a:ext uri="{FF2B5EF4-FFF2-40B4-BE49-F238E27FC236}">
                    <a16:creationId xmlns:a16="http://schemas.microsoft.com/office/drawing/2014/main" id="{D591A637-E6FA-2DBA-D642-A1003E67EF8F}"/>
                  </a:ext>
                </a:extLst>
              </p:cNvPr>
              <p:cNvSpPr/>
              <p:nvPr/>
            </p:nvSpPr>
            <p:spPr>
              <a:xfrm>
                <a:off x="6551473" y="3620526"/>
                <a:ext cx="697086" cy="728391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21" name="Google Shape;821;p81">
                <a:extLst>
                  <a:ext uri="{FF2B5EF4-FFF2-40B4-BE49-F238E27FC236}">
                    <a16:creationId xmlns:a16="http://schemas.microsoft.com/office/drawing/2014/main" id="{8954CD44-41C5-49E2-6F14-CC3806F050D0}"/>
                  </a:ext>
                </a:extLst>
              </p:cNvPr>
              <p:cNvSpPr txBox="1"/>
              <p:nvPr/>
            </p:nvSpPr>
            <p:spPr>
              <a:xfrm>
                <a:off x="4455871" y="3468653"/>
                <a:ext cx="1993051" cy="842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>
                <a:defPPr>
                  <a:defRPr lang="en-GB"/>
                </a:defPPr>
                <a:lvl1pPr algn="r">
                  <a:spcBef>
                    <a:spcPts val="0"/>
                  </a:spcBef>
                  <a:spcAft>
                    <a:spcPts val="0"/>
                  </a:spcAft>
                  <a:defRPr sz="2133"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r>
                  <a:rPr lang="es-EC" dirty="0">
                    <a:sym typeface="Roboto Light"/>
                  </a:rPr>
                  <a:t>Comprender el mundo</a:t>
                </a:r>
              </a:p>
            </p:txBody>
          </p:sp>
          <p:cxnSp>
            <p:nvCxnSpPr>
              <p:cNvPr id="822" name="Google Shape;822;p81">
                <a:extLst>
                  <a:ext uri="{FF2B5EF4-FFF2-40B4-BE49-F238E27FC236}">
                    <a16:creationId xmlns:a16="http://schemas.microsoft.com/office/drawing/2014/main" id="{769B44EF-E1D8-C164-1F66-682886DBCEDB}"/>
                  </a:ext>
                </a:extLst>
              </p:cNvPr>
              <p:cNvCxnSpPr>
                <a:stCxn id="815" idx="2"/>
                <a:endCxn id="820" idx="6"/>
              </p:cNvCxnSpPr>
              <p:nvPr/>
            </p:nvCxnSpPr>
            <p:spPr>
              <a:xfrm rot="10800000">
                <a:off x="7248499" y="3984678"/>
                <a:ext cx="2331951" cy="0"/>
              </a:xfrm>
              <a:prstGeom prst="straightConnector1">
                <a:avLst/>
              </a:prstGeom>
              <a:solidFill>
                <a:schemeClr val="accent6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23" name="Google Shape;823;p81">
                <a:extLst>
                  <a:ext uri="{FF2B5EF4-FFF2-40B4-BE49-F238E27FC236}">
                    <a16:creationId xmlns:a16="http://schemas.microsoft.com/office/drawing/2014/main" id="{52C15E47-DD4B-09C7-3467-78ED5794E882}"/>
                  </a:ext>
                </a:extLst>
              </p:cNvPr>
              <p:cNvCxnSpPr>
                <a:stCxn id="820" idx="0"/>
                <a:endCxn id="808" idx="4"/>
              </p:cNvCxnSpPr>
              <p:nvPr/>
            </p:nvCxnSpPr>
            <p:spPr>
              <a:xfrm rot="10800000">
                <a:off x="6900015" y="1906350"/>
                <a:ext cx="0" cy="171417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824" name="Google Shape;824;p81">
                <a:extLst>
                  <a:ext uri="{FF2B5EF4-FFF2-40B4-BE49-F238E27FC236}">
                    <a16:creationId xmlns:a16="http://schemas.microsoft.com/office/drawing/2014/main" id="{51324782-9506-5F76-65D9-A71282AD2048}"/>
                  </a:ext>
                </a:extLst>
              </p:cNvPr>
              <p:cNvGrpSpPr/>
              <p:nvPr/>
            </p:nvGrpSpPr>
            <p:grpSpPr>
              <a:xfrm>
                <a:off x="6900016" y="4348916"/>
                <a:ext cx="3934257" cy="1261518"/>
                <a:chOff x="2837480" y="3196768"/>
                <a:chExt cx="3305047" cy="1014214"/>
              </a:xfrm>
            </p:grpSpPr>
            <p:sp>
              <p:nvSpPr>
                <p:cNvPr id="825" name="Google Shape;825;p81">
                  <a:extLst>
                    <a:ext uri="{FF2B5EF4-FFF2-40B4-BE49-F238E27FC236}">
                      <a16:creationId xmlns:a16="http://schemas.microsoft.com/office/drawing/2014/main" id="{5634A63B-0501-E0C1-32F2-4034B1730698}"/>
                    </a:ext>
                  </a:extLst>
                </p:cNvPr>
                <p:cNvSpPr txBox="1"/>
                <p:nvPr/>
              </p:nvSpPr>
              <p:spPr>
                <a:xfrm>
                  <a:off x="3938127" y="3533582"/>
                  <a:ext cx="2204400" cy="67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884" tIns="121884" rIns="121884" bIns="121884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noProof="0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Reportes,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noProof="0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Decisiones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Soluciones</a:t>
                  </a:r>
                  <a:endParaRPr lang="es-EC" sz="2133" noProof="0" dirty="0"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endParaRPr>
                </a:p>
              </p:txBody>
            </p:sp>
            <p:cxnSp>
              <p:nvCxnSpPr>
                <p:cNvPr id="826" name="Google Shape;826;p81">
                  <a:extLst>
                    <a:ext uri="{FF2B5EF4-FFF2-40B4-BE49-F238E27FC236}">
                      <a16:creationId xmlns:a16="http://schemas.microsoft.com/office/drawing/2014/main" id="{10E2A199-C446-E777-7474-A6F429D2D807}"/>
                    </a:ext>
                  </a:extLst>
                </p:cNvPr>
                <p:cNvCxnSpPr>
                  <a:cxnSpLocks/>
                  <a:stCxn id="820" idx="4"/>
                  <a:endCxn id="825" idx="1"/>
                </p:cNvCxnSpPr>
                <p:nvPr/>
              </p:nvCxnSpPr>
              <p:spPr>
                <a:xfrm rot="16200000" flipH="1">
                  <a:off x="3050046" y="2984202"/>
                  <a:ext cx="675514" cy="1100646"/>
                </a:xfrm>
                <a:prstGeom prst="bentConnector2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sp>
            <p:nvSpPr>
              <p:cNvPr id="827" name="Google Shape;827;p81">
                <a:extLst>
                  <a:ext uri="{FF2B5EF4-FFF2-40B4-BE49-F238E27FC236}">
                    <a16:creationId xmlns:a16="http://schemas.microsoft.com/office/drawing/2014/main" id="{D5FAFE2C-E9D9-B906-4F74-B96C05559068}"/>
                  </a:ext>
                </a:extLst>
              </p:cNvPr>
              <p:cNvSpPr txBox="1"/>
              <p:nvPr/>
            </p:nvSpPr>
            <p:spPr>
              <a:xfrm>
                <a:off x="9865238" y="3608027"/>
                <a:ext cx="342755" cy="343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28" name="Google Shape;828;p81">
                <a:extLst>
                  <a:ext uri="{FF2B5EF4-FFF2-40B4-BE49-F238E27FC236}">
                    <a16:creationId xmlns:a16="http://schemas.microsoft.com/office/drawing/2014/main" id="{970EB289-6F3F-B92A-03DD-1DA08B25A1FA}"/>
                  </a:ext>
                </a:extLst>
              </p:cNvPr>
              <p:cNvSpPr txBox="1"/>
              <p:nvPr/>
            </p:nvSpPr>
            <p:spPr>
              <a:xfrm>
                <a:off x="10024466" y="1599221"/>
                <a:ext cx="191575" cy="349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829" name="Google Shape;829;p81">
                <a:extLst>
                  <a:ext uri="{FF2B5EF4-FFF2-40B4-BE49-F238E27FC236}">
                    <a16:creationId xmlns:a16="http://schemas.microsoft.com/office/drawing/2014/main" id="{70E4EBD4-0D30-51D3-36AC-78946B9219CD}"/>
                  </a:ext>
                </a:extLst>
              </p:cNvPr>
              <p:cNvCxnSpPr>
                <a:stCxn id="827" idx="3"/>
                <a:endCxn id="828" idx="3"/>
              </p:cNvCxnSpPr>
              <p:nvPr/>
            </p:nvCxnSpPr>
            <p:spPr>
              <a:xfrm rot="10800000" flipH="1">
                <a:off x="10207993" y="1774066"/>
                <a:ext cx="7999" cy="2005739"/>
              </a:xfrm>
              <a:prstGeom prst="curvedConnector3">
                <a:avLst>
                  <a:gd name="adj1" fmla="val 3550600"/>
                </a:avLst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4165885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>
          <a:extLst>
            <a:ext uri="{FF2B5EF4-FFF2-40B4-BE49-F238E27FC236}">
              <a16:creationId xmlns:a16="http://schemas.microsoft.com/office/drawing/2014/main" id="{004C22BF-8033-2E10-1D4E-9B6EBA6A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B93EA-B822-B131-38BC-0733F533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2. Adquisición y limpieza de datos</a:t>
            </a:r>
            <a:endParaRPr lang="es-EC" dirty="0"/>
          </a:p>
        </p:txBody>
      </p:sp>
      <p:sp>
        <p:nvSpPr>
          <p:cNvPr id="830" name="Google Shape;830;p81">
            <a:extLst>
              <a:ext uri="{FF2B5EF4-FFF2-40B4-BE49-F238E27FC236}">
                <a16:creationId xmlns:a16="http://schemas.microsoft.com/office/drawing/2014/main" id="{243CCA79-93E3-CBC6-3EBD-29CF4BE6F3F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835025"/>
            <a:ext cx="5124450" cy="4554538"/>
          </a:xfrm>
          <a:prstGeom prst="rect">
            <a:avLst/>
          </a:prstGeom>
        </p:spPr>
        <p:txBody>
          <a:bodyPr spcFirstLastPara="1" vert="horz" wrap="square" lIns="121884" tIns="121884" rIns="121884" bIns="121884" numCol="1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Qué datos tenemos y qué datos necesitamos?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Cómo podemos recolectar o muestrear más datos?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Nuestros datos son representativos de la población que queremos estudiar?</a:t>
            </a:r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5171A00-6978-A960-5C75-3C49BF481B75}"/>
              </a:ext>
            </a:extLst>
          </p:cNvPr>
          <p:cNvGrpSpPr/>
          <p:nvPr/>
        </p:nvGrpSpPr>
        <p:grpSpPr>
          <a:xfrm>
            <a:off x="4154929" y="1053396"/>
            <a:ext cx="7964081" cy="4970487"/>
            <a:chOff x="4154929" y="1053396"/>
            <a:chExt cx="7964081" cy="4970487"/>
          </a:xfrm>
        </p:grpSpPr>
        <p:sp>
          <p:nvSpPr>
            <p:cNvPr id="816" name="Google Shape;816;p81">
              <a:extLst>
                <a:ext uri="{FF2B5EF4-FFF2-40B4-BE49-F238E27FC236}">
                  <a16:creationId xmlns:a16="http://schemas.microsoft.com/office/drawing/2014/main" id="{1140A1CD-FF21-84C5-F4BC-548A2E61F1B3}"/>
                </a:ext>
              </a:extLst>
            </p:cNvPr>
            <p:cNvSpPr txBox="1"/>
            <p:nvPr/>
          </p:nvSpPr>
          <p:spPr>
            <a:xfrm>
              <a:off x="10055489" y="4126666"/>
              <a:ext cx="2063521" cy="842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C" sz="2133" noProof="0" dirty="0"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Comprender los datos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6C7100-248C-459B-C83D-60ED969BBFDA}"/>
                </a:ext>
              </a:extLst>
            </p:cNvPr>
            <p:cNvGrpSpPr/>
            <p:nvPr/>
          </p:nvGrpSpPr>
          <p:grpSpPr>
            <a:xfrm>
              <a:off x="4154929" y="1053396"/>
              <a:ext cx="7558595" cy="4970487"/>
              <a:chOff x="4455871" y="639947"/>
              <a:chExt cx="7558595" cy="4970487"/>
            </a:xfrm>
          </p:grpSpPr>
          <p:sp>
            <p:nvSpPr>
              <p:cNvPr id="808" name="Google Shape;808;p81">
                <a:extLst>
                  <a:ext uri="{FF2B5EF4-FFF2-40B4-BE49-F238E27FC236}">
                    <a16:creationId xmlns:a16="http://schemas.microsoft.com/office/drawing/2014/main" id="{615B7FA4-C17C-87BF-CB87-BEEBEFAD5444}"/>
                  </a:ext>
                </a:extLst>
              </p:cNvPr>
              <p:cNvSpPr/>
              <p:nvPr/>
            </p:nvSpPr>
            <p:spPr>
              <a:xfrm>
                <a:off x="6551411" y="1177889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09" name="Google Shape;809;p81">
                <a:extLst>
                  <a:ext uri="{FF2B5EF4-FFF2-40B4-BE49-F238E27FC236}">
                    <a16:creationId xmlns:a16="http://schemas.microsoft.com/office/drawing/2014/main" id="{AC7715DC-1319-8C6E-91B7-D92EE9C53DA2}"/>
                  </a:ext>
                </a:extLst>
              </p:cNvPr>
              <p:cNvSpPr txBox="1"/>
              <p:nvPr/>
            </p:nvSpPr>
            <p:spPr>
              <a:xfrm>
                <a:off x="4822600" y="1026016"/>
                <a:ext cx="1626188" cy="84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 algn="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EC" sz="2133" dirty="0"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rPr>
                  <a:t>Plantear una pregunta</a:t>
                </a:r>
              </a:p>
            </p:txBody>
          </p:sp>
          <p:cxnSp>
            <p:nvCxnSpPr>
              <p:cNvPr id="810" name="Google Shape;810;p81">
                <a:extLst>
                  <a:ext uri="{FF2B5EF4-FFF2-40B4-BE49-F238E27FC236}">
                    <a16:creationId xmlns:a16="http://schemas.microsoft.com/office/drawing/2014/main" id="{9AE30B3E-42CE-1670-4C77-6C9999B4E113}"/>
                  </a:ext>
                </a:extLst>
              </p:cNvPr>
              <p:cNvCxnSpPr>
                <a:endCxn id="808" idx="0"/>
              </p:cNvCxnSpPr>
              <p:nvPr/>
            </p:nvCxnSpPr>
            <p:spPr>
              <a:xfrm>
                <a:off x="6899965" y="639959"/>
                <a:ext cx="0" cy="53793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1" name="Google Shape;811;p81">
                <a:extLst>
                  <a:ext uri="{FF2B5EF4-FFF2-40B4-BE49-F238E27FC236}">
                    <a16:creationId xmlns:a16="http://schemas.microsoft.com/office/drawing/2014/main" id="{E8A151CD-6622-9B9E-B00A-E3314C7A0018}"/>
                  </a:ext>
                </a:extLst>
              </p:cNvPr>
              <p:cNvCxnSpPr>
                <a:endCxn id="812" idx="0"/>
              </p:cNvCxnSpPr>
              <p:nvPr/>
            </p:nvCxnSpPr>
            <p:spPr>
              <a:xfrm>
                <a:off x="9929003" y="639947"/>
                <a:ext cx="0" cy="53793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12" name="Google Shape;812;p81">
                <a:extLst>
                  <a:ext uri="{FF2B5EF4-FFF2-40B4-BE49-F238E27FC236}">
                    <a16:creationId xmlns:a16="http://schemas.microsoft.com/office/drawing/2014/main" id="{C19DFF2C-7939-1923-BD4F-1376287608B4}"/>
                  </a:ext>
                </a:extLst>
              </p:cNvPr>
              <p:cNvSpPr/>
              <p:nvPr/>
            </p:nvSpPr>
            <p:spPr>
              <a:xfrm>
                <a:off x="9580448" y="1177877"/>
                <a:ext cx="697109" cy="728305"/>
              </a:xfrm>
              <a:prstGeom prst="ellipse">
                <a:avLst/>
              </a:prstGeom>
              <a:solidFill>
                <a:schemeClr val="accent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13" name="Google Shape;813;p81">
                <a:extLst>
                  <a:ext uri="{FF2B5EF4-FFF2-40B4-BE49-F238E27FC236}">
                    <a16:creationId xmlns:a16="http://schemas.microsoft.com/office/drawing/2014/main" id="{07F000EC-AF4A-B350-BBDD-9D649B3343EA}"/>
                  </a:ext>
                </a:extLst>
              </p:cNvPr>
              <p:cNvSpPr txBox="1"/>
              <p:nvPr/>
            </p:nvSpPr>
            <p:spPr>
              <a:xfrm>
                <a:off x="10343689" y="1026072"/>
                <a:ext cx="1670777" cy="84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EC" sz="2133" b="1" noProof="0" dirty="0">
                    <a:solidFill>
                      <a:schemeClr val="accent6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rPr>
                  <a:t>Obtener los datos</a:t>
                </a:r>
              </a:p>
            </p:txBody>
          </p:sp>
          <p:cxnSp>
            <p:nvCxnSpPr>
              <p:cNvPr id="814" name="Google Shape;814;p81">
                <a:extLst>
                  <a:ext uri="{FF2B5EF4-FFF2-40B4-BE49-F238E27FC236}">
                    <a16:creationId xmlns:a16="http://schemas.microsoft.com/office/drawing/2014/main" id="{31A9D02D-BCB2-E172-025A-A786D5243466}"/>
                  </a:ext>
                </a:extLst>
              </p:cNvPr>
              <p:cNvCxnSpPr>
                <a:stCxn id="808" idx="6"/>
                <a:endCxn id="812" idx="2"/>
              </p:cNvCxnSpPr>
              <p:nvPr/>
            </p:nvCxnSpPr>
            <p:spPr>
              <a:xfrm>
                <a:off x="7248520" y="1542042"/>
                <a:ext cx="2332096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15" name="Google Shape;815;p81">
                <a:extLst>
                  <a:ext uri="{FF2B5EF4-FFF2-40B4-BE49-F238E27FC236}">
                    <a16:creationId xmlns:a16="http://schemas.microsoft.com/office/drawing/2014/main" id="{AA3CD420-7E83-3ADD-45D9-31D5D3235836}"/>
                  </a:ext>
                </a:extLst>
              </p:cNvPr>
              <p:cNvSpPr/>
              <p:nvPr/>
            </p:nvSpPr>
            <p:spPr>
              <a:xfrm>
                <a:off x="9580448" y="3620527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817" name="Google Shape;817;p81">
                <a:extLst>
                  <a:ext uri="{FF2B5EF4-FFF2-40B4-BE49-F238E27FC236}">
                    <a16:creationId xmlns:a16="http://schemas.microsoft.com/office/drawing/2014/main" id="{523C461E-0441-F24C-6D8D-4DA08F65AC98}"/>
                  </a:ext>
                </a:extLst>
              </p:cNvPr>
              <p:cNvCxnSpPr>
                <a:stCxn id="812" idx="4"/>
                <a:endCxn id="815" idx="0"/>
              </p:cNvCxnSpPr>
              <p:nvPr/>
            </p:nvCxnSpPr>
            <p:spPr>
              <a:xfrm>
                <a:off x="9929003" y="1906182"/>
                <a:ext cx="0" cy="171417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8" name="Google Shape;818;p81">
                <a:extLst>
                  <a:ext uri="{FF2B5EF4-FFF2-40B4-BE49-F238E27FC236}">
                    <a16:creationId xmlns:a16="http://schemas.microsoft.com/office/drawing/2014/main" id="{83C0AF6F-7FCE-120E-0EF8-6DC9F80E4D3B}"/>
                  </a:ext>
                </a:extLst>
              </p:cNvPr>
              <p:cNvCxnSpPr>
                <a:stCxn id="815" idx="1"/>
                <a:endCxn id="808" idx="5"/>
              </p:cNvCxnSpPr>
              <p:nvPr/>
            </p:nvCxnSpPr>
            <p:spPr>
              <a:xfrm rot="10800000">
                <a:off x="7146468" y="1799435"/>
                <a:ext cx="2536070" cy="192774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20" name="Google Shape;820;p81">
                <a:extLst>
                  <a:ext uri="{FF2B5EF4-FFF2-40B4-BE49-F238E27FC236}">
                    <a16:creationId xmlns:a16="http://schemas.microsoft.com/office/drawing/2014/main" id="{5B6CBA6B-6608-0E5D-0A05-3A9E945B4F08}"/>
                  </a:ext>
                </a:extLst>
              </p:cNvPr>
              <p:cNvSpPr/>
              <p:nvPr/>
            </p:nvSpPr>
            <p:spPr>
              <a:xfrm>
                <a:off x="6551473" y="3620526"/>
                <a:ext cx="697086" cy="728391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21" name="Google Shape;821;p81">
                <a:extLst>
                  <a:ext uri="{FF2B5EF4-FFF2-40B4-BE49-F238E27FC236}">
                    <a16:creationId xmlns:a16="http://schemas.microsoft.com/office/drawing/2014/main" id="{49204245-8654-15B7-D1F3-4499A595DC61}"/>
                  </a:ext>
                </a:extLst>
              </p:cNvPr>
              <p:cNvSpPr txBox="1"/>
              <p:nvPr/>
            </p:nvSpPr>
            <p:spPr>
              <a:xfrm>
                <a:off x="4455871" y="3468653"/>
                <a:ext cx="1993051" cy="842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>
                <a:defPPr>
                  <a:defRPr lang="en-GB"/>
                </a:defPPr>
                <a:lvl1pPr algn="r">
                  <a:spcBef>
                    <a:spcPts val="0"/>
                  </a:spcBef>
                  <a:spcAft>
                    <a:spcPts val="0"/>
                  </a:spcAft>
                  <a:defRPr sz="2133"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r>
                  <a:rPr lang="es-EC" dirty="0">
                    <a:sym typeface="Roboto Light"/>
                  </a:rPr>
                  <a:t>Comprender el mundo</a:t>
                </a:r>
              </a:p>
            </p:txBody>
          </p:sp>
          <p:cxnSp>
            <p:nvCxnSpPr>
              <p:cNvPr id="822" name="Google Shape;822;p81">
                <a:extLst>
                  <a:ext uri="{FF2B5EF4-FFF2-40B4-BE49-F238E27FC236}">
                    <a16:creationId xmlns:a16="http://schemas.microsoft.com/office/drawing/2014/main" id="{96512B7D-6F79-C56C-2B7D-1FCF67AF6D1C}"/>
                  </a:ext>
                </a:extLst>
              </p:cNvPr>
              <p:cNvCxnSpPr>
                <a:stCxn id="815" idx="2"/>
                <a:endCxn id="820" idx="6"/>
              </p:cNvCxnSpPr>
              <p:nvPr/>
            </p:nvCxnSpPr>
            <p:spPr>
              <a:xfrm rot="10800000">
                <a:off x="7248499" y="3984678"/>
                <a:ext cx="2331951" cy="0"/>
              </a:xfrm>
              <a:prstGeom prst="straightConnector1">
                <a:avLst/>
              </a:prstGeom>
              <a:solidFill>
                <a:schemeClr val="accent6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23" name="Google Shape;823;p81">
                <a:extLst>
                  <a:ext uri="{FF2B5EF4-FFF2-40B4-BE49-F238E27FC236}">
                    <a16:creationId xmlns:a16="http://schemas.microsoft.com/office/drawing/2014/main" id="{BC1445A4-19A9-9EBE-7298-26DE193A3E62}"/>
                  </a:ext>
                </a:extLst>
              </p:cNvPr>
              <p:cNvCxnSpPr>
                <a:stCxn id="820" idx="0"/>
                <a:endCxn id="808" idx="4"/>
              </p:cNvCxnSpPr>
              <p:nvPr/>
            </p:nvCxnSpPr>
            <p:spPr>
              <a:xfrm rot="10800000">
                <a:off x="6900015" y="1906350"/>
                <a:ext cx="0" cy="171417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824" name="Google Shape;824;p81">
                <a:extLst>
                  <a:ext uri="{FF2B5EF4-FFF2-40B4-BE49-F238E27FC236}">
                    <a16:creationId xmlns:a16="http://schemas.microsoft.com/office/drawing/2014/main" id="{78B7D5EE-7F79-4B7F-45A9-0A54CAB80CAB}"/>
                  </a:ext>
                </a:extLst>
              </p:cNvPr>
              <p:cNvGrpSpPr/>
              <p:nvPr/>
            </p:nvGrpSpPr>
            <p:grpSpPr>
              <a:xfrm>
                <a:off x="6900016" y="4348916"/>
                <a:ext cx="3934257" cy="1261518"/>
                <a:chOff x="2837480" y="3196768"/>
                <a:chExt cx="3305047" cy="1014214"/>
              </a:xfrm>
            </p:grpSpPr>
            <p:sp>
              <p:nvSpPr>
                <p:cNvPr id="825" name="Google Shape;825;p81">
                  <a:extLst>
                    <a:ext uri="{FF2B5EF4-FFF2-40B4-BE49-F238E27FC236}">
                      <a16:creationId xmlns:a16="http://schemas.microsoft.com/office/drawing/2014/main" id="{7635B787-411B-4A65-FF22-E90D7B64B304}"/>
                    </a:ext>
                  </a:extLst>
                </p:cNvPr>
                <p:cNvSpPr txBox="1"/>
                <p:nvPr/>
              </p:nvSpPr>
              <p:spPr>
                <a:xfrm>
                  <a:off x="3938127" y="3533582"/>
                  <a:ext cx="2204400" cy="67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884" tIns="121884" rIns="121884" bIns="121884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noProof="0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Reportes,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noProof="0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Decisiones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Soluciones</a:t>
                  </a:r>
                  <a:endParaRPr lang="es-EC" sz="2133" noProof="0" dirty="0"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endParaRPr>
                </a:p>
              </p:txBody>
            </p:sp>
            <p:cxnSp>
              <p:nvCxnSpPr>
                <p:cNvPr id="826" name="Google Shape;826;p81">
                  <a:extLst>
                    <a:ext uri="{FF2B5EF4-FFF2-40B4-BE49-F238E27FC236}">
                      <a16:creationId xmlns:a16="http://schemas.microsoft.com/office/drawing/2014/main" id="{F735A404-57B7-3803-D6DA-421B69700F73}"/>
                    </a:ext>
                  </a:extLst>
                </p:cNvPr>
                <p:cNvCxnSpPr>
                  <a:cxnSpLocks/>
                  <a:stCxn id="820" idx="4"/>
                  <a:endCxn id="825" idx="1"/>
                </p:cNvCxnSpPr>
                <p:nvPr/>
              </p:nvCxnSpPr>
              <p:spPr>
                <a:xfrm rot="16200000" flipH="1">
                  <a:off x="3050046" y="2984202"/>
                  <a:ext cx="675514" cy="1100646"/>
                </a:xfrm>
                <a:prstGeom prst="bentConnector2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sp>
            <p:nvSpPr>
              <p:cNvPr id="827" name="Google Shape;827;p81">
                <a:extLst>
                  <a:ext uri="{FF2B5EF4-FFF2-40B4-BE49-F238E27FC236}">
                    <a16:creationId xmlns:a16="http://schemas.microsoft.com/office/drawing/2014/main" id="{5650BB3A-142D-D7B3-03EE-905413D4AB33}"/>
                  </a:ext>
                </a:extLst>
              </p:cNvPr>
              <p:cNvSpPr txBox="1"/>
              <p:nvPr/>
            </p:nvSpPr>
            <p:spPr>
              <a:xfrm>
                <a:off x="9865238" y="3608027"/>
                <a:ext cx="342755" cy="343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28" name="Google Shape;828;p81">
                <a:extLst>
                  <a:ext uri="{FF2B5EF4-FFF2-40B4-BE49-F238E27FC236}">
                    <a16:creationId xmlns:a16="http://schemas.microsoft.com/office/drawing/2014/main" id="{DD4EEE89-5AF3-0240-7016-EED03D12147F}"/>
                  </a:ext>
                </a:extLst>
              </p:cNvPr>
              <p:cNvSpPr txBox="1"/>
              <p:nvPr/>
            </p:nvSpPr>
            <p:spPr>
              <a:xfrm>
                <a:off x="10024466" y="1599221"/>
                <a:ext cx="191575" cy="349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829" name="Google Shape;829;p81">
                <a:extLst>
                  <a:ext uri="{FF2B5EF4-FFF2-40B4-BE49-F238E27FC236}">
                    <a16:creationId xmlns:a16="http://schemas.microsoft.com/office/drawing/2014/main" id="{9B4193D0-B1A1-4152-6751-B56438127D16}"/>
                  </a:ext>
                </a:extLst>
              </p:cNvPr>
              <p:cNvCxnSpPr>
                <a:stCxn id="827" idx="3"/>
                <a:endCxn id="828" idx="3"/>
              </p:cNvCxnSpPr>
              <p:nvPr/>
            </p:nvCxnSpPr>
            <p:spPr>
              <a:xfrm rot="10800000" flipH="1">
                <a:off x="10207993" y="1774066"/>
                <a:ext cx="7999" cy="2005739"/>
              </a:xfrm>
              <a:prstGeom prst="curvedConnector3">
                <a:avLst>
                  <a:gd name="adj1" fmla="val 3550600"/>
                </a:avLst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038278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>
          <a:extLst>
            <a:ext uri="{FF2B5EF4-FFF2-40B4-BE49-F238E27FC236}">
              <a16:creationId xmlns:a16="http://schemas.microsoft.com/office/drawing/2014/main" id="{759FA8DE-2050-15A5-8894-D20B1E2DC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802FB-7D69-C794-9771-F7AF43CFE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3. Análisis exploratorio de datos y visualización </a:t>
            </a:r>
            <a:endParaRPr lang="es-EC" dirty="0"/>
          </a:p>
        </p:txBody>
      </p:sp>
      <p:sp>
        <p:nvSpPr>
          <p:cNvPr id="830" name="Google Shape;830;p81">
            <a:extLst>
              <a:ext uri="{FF2B5EF4-FFF2-40B4-BE49-F238E27FC236}">
                <a16:creationId xmlns:a16="http://schemas.microsoft.com/office/drawing/2014/main" id="{9863CD01-4A3F-AFF2-FB2B-EBDA161C1EC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835025"/>
            <a:ext cx="4521200" cy="4554538"/>
          </a:xfrm>
          <a:prstGeom prst="rect">
            <a:avLst/>
          </a:prstGeom>
        </p:spPr>
        <p:txBody>
          <a:bodyPr spcFirstLastPara="1" vert="horz" wrap="square" lIns="121884" tIns="121884" rIns="121884" bIns="121884" numCol="1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s-ES" dirty="0"/>
              <a:t>Cómo están organizados nuestros datos y qué contienen?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s-E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dirty="0"/>
              <a:t>Disponemos de datos relevantes?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s-E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dirty="0"/>
              <a:t>Qué sesgos, anomalías u otros problemas existen en los datos?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s-ES" dirty="0"/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dirty="0"/>
              <a:t>Cómo transformamos los datos para permitir un análisis eficaz?</a:t>
            </a:r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96A4B95-3593-D92B-0FB9-A2611F913F91}"/>
              </a:ext>
            </a:extLst>
          </p:cNvPr>
          <p:cNvGrpSpPr/>
          <p:nvPr/>
        </p:nvGrpSpPr>
        <p:grpSpPr>
          <a:xfrm>
            <a:off x="4154929" y="1053396"/>
            <a:ext cx="7964081" cy="4970487"/>
            <a:chOff x="4154929" y="1053396"/>
            <a:chExt cx="7964081" cy="4970487"/>
          </a:xfrm>
        </p:grpSpPr>
        <p:sp>
          <p:nvSpPr>
            <p:cNvPr id="816" name="Google Shape;816;p81">
              <a:extLst>
                <a:ext uri="{FF2B5EF4-FFF2-40B4-BE49-F238E27FC236}">
                  <a16:creationId xmlns:a16="http://schemas.microsoft.com/office/drawing/2014/main" id="{F610034C-61DF-1023-8DF8-65DB7693D3EE}"/>
                </a:ext>
              </a:extLst>
            </p:cNvPr>
            <p:cNvSpPr txBox="1"/>
            <p:nvPr/>
          </p:nvSpPr>
          <p:spPr>
            <a:xfrm>
              <a:off x="10055489" y="4126666"/>
              <a:ext cx="2063521" cy="842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C" sz="2133" b="1" noProof="0" dirty="0">
                  <a:solidFill>
                    <a:schemeClr val="accent6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Comprender los datos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8109B44-8DB4-75DD-FE7C-80538B9CF2EA}"/>
                </a:ext>
              </a:extLst>
            </p:cNvPr>
            <p:cNvGrpSpPr/>
            <p:nvPr/>
          </p:nvGrpSpPr>
          <p:grpSpPr>
            <a:xfrm>
              <a:off x="4154929" y="1053396"/>
              <a:ext cx="7558595" cy="4970487"/>
              <a:chOff x="4455871" y="639947"/>
              <a:chExt cx="7558595" cy="4970487"/>
            </a:xfrm>
          </p:grpSpPr>
          <p:sp>
            <p:nvSpPr>
              <p:cNvPr id="808" name="Google Shape;808;p81">
                <a:extLst>
                  <a:ext uri="{FF2B5EF4-FFF2-40B4-BE49-F238E27FC236}">
                    <a16:creationId xmlns:a16="http://schemas.microsoft.com/office/drawing/2014/main" id="{77BF9C86-22B9-4640-2BFD-0F51F38C2960}"/>
                  </a:ext>
                </a:extLst>
              </p:cNvPr>
              <p:cNvSpPr/>
              <p:nvPr/>
            </p:nvSpPr>
            <p:spPr>
              <a:xfrm>
                <a:off x="6551411" y="1177889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09" name="Google Shape;809;p81">
                <a:extLst>
                  <a:ext uri="{FF2B5EF4-FFF2-40B4-BE49-F238E27FC236}">
                    <a16:creationId xmlns:a16="http://schemas.microsoft.com/office/drawing/2014/main" id="{5980F440-A8AB-1A71-D3B7-8D7E6398D396}"/>
                  </a:ext>
                </a:extLst>
              </p:cNvPr>
              <p:cNvSpPr txBox="1"/>
              <p:nvPr/>
            </p:nvSpPr>
            <p:spPr>
              <a:xfrm>
                <a:off x="4822600" y="1026016"/>
                <a:ext cx="1626188" cy="84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 algn="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EC" sz="2133" noProof="0" dirty="0"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rPr>
                  <a:t>Plantear una pregunta</a:t>
                </a:r>
              </a:p>
            </p:txBody>
          </p:sp>
          <p:cxnSp>
            <p:nvCxnSpPr>
              <p:cNvPr id="810" name="Google Shape;810;p81">
                <a:extLst>
                  <a:ext uri="{FF2B5EF4-FFF2-40B4-BE49-F238E27FC236}">
                    <a16:creationId xmlns:a16="http://schemas.microsoft.com/office/drawing/2014/main" id="{A828552E-7025-F3FE-25BB-6A34E8FFB017}"/>
                  </a:ext>
                </a:extLst>
              </p:cNvPr>
              <p:cNvCxnSpPr>
                <a:endCxn id="808" idx="0"/>
              </p:cNvCxnSpPr>
              <p:nvPr/>
            </p:nvCxnSpPr>
            <p:spPr>
              <a:xfrm>
                <a:off x="6899965" y="639959"/>
                <a:ext cx="0" cy="53793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1" name="Google Shape;811;p81">
                <a:extLst>
                  <a:ext uri="{FF2B5EF4-FFF2-40B4-BE49-F238E27FC236}">
                    <a16:creationId xmlns:a16="http://schemas.microsoft.com/office/drawing/2014/main" id="{F61FD785-8561-696E-ED59-58588F366442}"/>
                  </a:ext>
                </a:extLst>
              </p:cNvPr>
              <p:cNvCxnSpPr>
                <a:endCxn id="812" idx="0"/>
              </p:cNvCxnSpPr>
              <p:nvPr/>
            </p:nvCxnSpPr>
            <p:spPr>
              <a:xfrm>
                <a:off x="9929003" y="639947"/>
                <a:ext cx="0" cy="53793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12" name="Google Shape;812;p81">
                <a:extLst>
                  <a:ext uri="{FF2B5EF4-FFF2-40B4-BE49-F238E27FC236}">
                    <a16:creationId xmlns:a16="http://schemas.microsoft.com/office/drawing/2014/main" id="{C4A639D6-1E03-BFD7-8CBC-AD1749C1B8E6}"/>
                  </a:ext>
                </a:extLst>
              </p:cNvPr>
              <p:cNvSpPr/>
              <p:nvPr/>
            </p:nvSpPr>
            <p:spPr>
              <a:xfrm>
                <a:off x="9580448" y="1177877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13" name="Google Shape;813;p81">
                <a:extLst>
                  <a:ext uri="{FF2B5EF4-FFF2-40B4-BE49-F238E27FC236}">
                    <a16:creationId xmlns:a16="http://schemas.microsoft.com/office/drawing/2014/main" id="{7209A70C-2A87-A957-57FC-13648247D2AC}"/>
                  </a:ext>
                </a:extLst>
              </p:cNvPr>
              <p:cNvSpPr txBox="1"/>
              <p:nvPr/>
            </p:nvSpPr>
            <p:spPr>
              <a:xfrm>
                <a:off x="10343689" y="1026072"/>
                <a:ext cx="1670777" cy="84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EC" sz="2133" noProof="0" dirty="0"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rPr>
                  <a:t>Obtener los datos</a:t>
                </a:r>
              </a:p>
            </p:txBody>
          </p:sp>
          <p:cxnSp>
            <p:nvCxnSpPr>
              <p:cNvPr id="814" name="Google Shape;814;p81">
                <a:extLst>
                  <a:ext uri="{FF2B5EF4-FFF2-40B4-BE49-F238E27FC236}">
                    <a16:creationId xmlns:a16="http://schemas.microsoft.com/office/drawing/2014/main" id="{356CCE16-12A4-964E-0A12-B53FA6FE7644}"/>
                  </a:ext>
                </a:extLst>
              </p:cNvPr>
              <p:cNvCxnSpPr>
                <a:stCxn id="808" idx="6"/>
                <a:endCxn id="812" idx="2"/>
              </p:cNvCxnSpPr>
              <p:nvPr/>
            </p:nvCxnSpPr>
            <p:spPr>
              <a:xfrm>
                <a:off x="7248520" y="1542042"/>
                <a:ext cx="2332096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15" name="Google Shape;815;p81">
                <a:extLst>
                  <a:ext uri="{FF2B5EF4-FFF2-40B4-BE49-F238E27FC236}">
                    <a16:creationId xmlns:a16="http://schemas.microsoft.com/office/drawing/2014/main" id="{84FE4D8F-BBCE-FC71-13A1-4C941506142D}"/>
                  </a:ext>
                </a:extLst>
              </p:cNvPr>
              <p:cNvSpPr/>
              <p:nvPr/>
            </p:nvSpPr>
            <p:spPr>
              <a:xfrm>
                <a:off x="9580448" y="3620527"/>
                <a:ext cx="697109" cy="728305"/>
              </a:xfrm>
              <a:prstGeom prst="ellipse">
                <a:avLst/>
              </a:prstGeom>
              <a:solidFill>
                <a:schemeClr val="accent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817" name="Google Shape;817;p81">
                <a:extLst>
                  <a:ext uri="{FF2B5EF4-FFF2-40B4-BE49-F238E27FC236}">
                    <a16:creationId xmlns:a16="http://schemas.microsoft.com/office/drawing/2014/main" id="{69C33309-ECCF-DB5D-C897-64294269DD35}"/>
                  </a:ext>
                </a:extLst>
              </p:cNvPr>
              <p:cNvCxnSpPr>
                <a:stCxn id="812" idx="4"/>
                <a:endCxn id="815" idx="0"/>
              </p:cNvCxnSpPr>
              <p:nvPr/>
            </p:nvCxnSpPr>
            <p:spPr>
              <a:xfrm>
                <a:off x="9929003" y="1906182"/>
                <a:ext cx="0" cy="171417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8" name="Google Shape;818;p81">
                <a:extLst>
                  <a:ext uri="{FF2B5EF4-FFF2-40B4-BE49-F238E27FC236}">
                    <a16:creationId xmlns:a16="http://schemas.microsoft.com/office/drawing/2014/main" id="{6D7A9EB5-B108-39C5-B29F-1930E5890820}"/>
                  </a:ext>
                </a:extLst>
              </p:cNvPr>
              <p:cNvCxnSpPr>
                <a:stCxn id="815" idx="1"/>
                <a:endCxn id="808" idx="5"/>
              </p:cNvCxnSpPr>
              <p:nvPr/>
            </p:nvCxnSpPr>
            <p:spPr>
              <a:xfrm rot="10800000">
                <a:off x="7146468" y="1799435"/>
                <a:ext cx="2536070" cy="192774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20" name="Google Shape;820;p81">
                <a:extLst>
                  <a:ext uri="{FF2B5EF4-FFF2-40B4-BE49-F238E27FC236}">
                    <a16:creationId xmlns:a16="http://schemas.microsoft.com/office/drawing/2014/main" id="{2C96C8D1-BE21-97BD-E59B-0E404E4ACFC7}"/>
                  </a:ext>
                </a:extLst>
              </p:cNvPr>
              <p:cNvSpPr/>
              <p:nvPr/>
            </p:nvSpPr>
            <p:spPr>
              <a:xfrm>
                <a:off x="6551473" y="3620526"/>
                <a:ext cx="697086" cy="728391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21" name="Google Shape;821;p81">
                <a:extLst>
                  <a:ext uri="{FF2B5EF4-FFF2-40B4-BE49-F238E27FC236}">
                    <a16:creationId xmlns:a16="http://schemas.microsoft.com/office/drawing/2014/main" id="{70123FC3-B97C-F8F8-6FC5-FFC4E15F58CE}"/>
                  </a:ext>
                </a:extLst>
              </p:cNvPr>
              <p:cNvSpPr txBox="1"/>
              <p:nvPr/>
            </p:nvSpPr>
            <p:spPr>
              <a:xfrm>
                <a:off x="4455871" y="3468653"/>
                <a:ext cx="1993051" cy="842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>
                <a:defPPr>
                  <a:defRPr lang="en-GB"/>
                </a:defPPr>
                <a:lvl1pPr algn="r">
                  <a:spcBef>
                    <a:spcPts val="0"/>
                  </a:spcBef>
                  <a:spcAft>
                    <a:spcPts val="0"/>
                  </a:spcAft>
                  <a:defRPr sz="2133"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r>
                  <a:rPr lang="es-EC" dirty="0">
                    <a:sym typeface="Roboto Light"/>
                  </a:rPr>
                  <a:t>Comprender el mundo</a:t>
                </a:r>
              </a:p>
            </p:txBody>
          </p:sp>
          <p:cxnSp>
            <p:nvCxnSpPr>
              <p:cNvPr id="822" name="Google Shape;822;p81">
                <a:extLst>
                  <a:ext uri="{FF2B5EF4-FFF2-40B4-BE49-F238E27FC236}">
                    <a16:creationId xmlns:a16="http://schemas.microsoft.com/office/drawing/2014/main" id="{2D1D524C-3ACA-4454-2276-23D37D05684C}"/>
                  </a:ext>
                </a:extLst>
              </p:cNvPr>
              <p:cNvCxnSpPr>
                <a:stCxn id="815" idx="2"/>
                <a:endCxn id="820" idx="6"/>
              </p:cNvCxnSpPr>
              <p:nvPr/>
            </p:nvCxnSpPr>
            <p:spPr>
              <a:xfrm rot="10800000">
                <a:off x="7248499" y="3984678"/>
                <a:ext cx="2331951" cy="0"/>
              </a:xfrm>
              <a:prstGeom prst="straightConnector1">
                <a:avLst/>
              </a:prstGeom>
              <a:solidFill>
                <a:schemeClr val="accent6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23" name="Google Shape;823;p81">
                <a:extLst>
                  <a:ext uri="{FF2B5EF4-FFF2-40B4-BE49-F238E27FC236}">
                    <a16:creationId xmlns:a16="http://schemas.microsoft.com/office/drawing/2014/main" id="{4FB9FDFF-1943-0C1C-422B-223C0A117535}"/>
                  </a:ext>
                </a:extLst>
              </p:cNvPr>
              <p:cNvCxnSpPr>
                <a:stCxn id="820" idx="0"/>
                <a:endCxn id="808" idx="4"/>
              </p:cNvCxnSpPr>
              <p:nvPr/>
            </p:nvCxnSpPr>
            <p:spPr>
              <a:xfrm rot="10800000">
                <a:off x="6900015" y="1906350"/>
                <a:ext cx="0" cy="171417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824" name="Google Shape;824;p81">
                <a:extLst>
                  <a:ext uri="{FF2B5EF4-FFF2-40B4-BE49-F238E27FC236}">
                    <a16:creationId xmlns:a16="http://schemas.microsoft.com/office/drawing/2014/main" id="{992BEDC8-BDFE-8102-8467-12A436A23039}"/>
                  </a:ext>
                </a:extLst>
              </p:cNvPr>
              <p:cNvGrpSpPr/>
              <p:nvPr/>
            </p:nvGrpSpPr>
            <p:grpSpPr>
              <a:xfrm>
                <a:off x="6900016" y="4348916"/>
                <a:ext cx="3934257" cy="1261518"/>
                <a:chOff x="2837480" y="3196768"/>
                <a:chExt cx="3305047" cy="1014214"/>
              </a:xfrm>
            </p:grpSpPr>
            <p:sp>
              <p:nvSpPr>
                <p:cNvPr id="825" name="Google Shape;825;p81">
                  <a:extLst>
                    <a:ext uri="{FF2B5EF4-FFF2-40B4-BE49-F238E27FC236}">
                      <a16:creationId xmlns:a16="http://schemas.microsoft.com/office/drawing/2014/main" id="{F98BC1DC-59AB-36D1-C0A8-1FB47C952012}"/>
                    </a:ext>
                  </a:extLst>
                </p:cNvPr>
                <p:cNvSpPr txBox="1"/>
                <p:nvPr/>
              </p:nvSpPr>
              <p:spPr>
                <a:xfrm>
                  <a:off x="3938127" y="3533582"/>
                  <a:ext cx="2204400" cy="67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884" tIns="121884" rIns="121884" bIns="121884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noProof="0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Reportes,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noProof="0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Decisiones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Soluciones</a:t>
                  </a:r>
                  <a:endParaRPr lang="es-EC" sz="2133" noProof="0" dirty="0"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endParaRPr>
                </a:p>
              </p:txBody>
            </p:sp>
            <p:cxnSp>
              <p:nvCxnSpPr>
                <p:cNvPr id="826" name="Google Shape;826;p81">
                  <a:extLst>
                    <a:ext uri="{FF2B5EF4-FFF2-40B4-BE49-F238E27FC236}">
                      <a16:creationId xmlns:a16="http://schemas.microsoft.com/office/drawing/2014/main" id="{4F1CB8B1-1BD1-F963-08C9-2793953B0D84}"/>
                    </a:ext>
                  </a:extLst>
                </p:cNvPr>
                <p:cNvCxnSpPr>
                  <a:cxnSpLocks/>
                  <a:stCxn id="820" idx="4"/>
                  <a:endCxn id="825" idx="1"/>
                </p:cNvCxnSpPr>
                <p:nvPr/>
              </p:nvCxnSpPr>
              <p:spPr>
                <a:xfrm rot="16200000" flipH="1">
                  <a:off x="3050046" y="2984202"/>
                  <a:ext cx="675514" cy="1100646"/>
                </a:xfrm>
                <a:prstGeom prst="bentConnector2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sp>
            <p:nvSpPr>
              <p:cNvPr id="827" name="Google Shape;827;p81">
                <a:extLst>
                  <a:ext uri="{FF2B5EF4-FFF2-40B4-BE49-F238E27FC236}">
                    <a16:creationId xmlns:a16="http://schemas.microsoft.com/office/drawing/2014/main" id="{B6F62A49-1B20-403B-C4C3-2D86CEA70909}"/>
                  </a:ext>
                </a:extLst>
              </p:cNvPr>
              <p:cNvSpPr txBox="1"/>
              <p:nvPr/>
            </p:nvSpPr>
            <p:spPr>
              <a:xfrm>
                <a:off x="9865238" y="3608027"/>
                <a:ext cx="342755" cy="343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28" name="Google Shape;828;p81">
                <a:extLst>
                  <a:ext uri="{FF2B5EF4-FFF2-40B4-BE49-F238E27FC236}">
                    <a16:creationId xmlns:a16="http://schemas.microsoft.com/office/drawing/2014/main" id="{7AB2BD4F-BA20-A019-B3E1-BC9150AE6371}"/>
                  </a:ext>
                </a:extLst>
              </p:cNvPr>
              <p:cNvSpPr txBox="1"/>
              <p:nvPr/>
            </p:nvSpPr>
            <p:spPr>
              <a:xfrm>
                <a:off x="10024466" y="1599221"/>
                <a:ext cx="191575" cy="349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829" name="Google Shape;829;p81">
                <a:extLst>
                  <a:ext uri="{FF2B5EF4-FFF2-40B4-BE49-F238E27FC236}">
                    <a16:creationId xmlns:a16="http://schemas.microsoft.com/office/drawing/2014/main" id="{825D19FC-EBD0-A71B-C1F1-2235B8677ECF}"/>
                  </a:ext>
                </a:extLst>
              </p:cNvPr>
              <p:cNvCxnSpPr>
                <a:stCxn id="827" idx="3"/>
                <a:endCxn id="828" idx="3"/>
              </p:cNvCxnSpPr>
              <p:nvPr/>
            </p:nvCxnSpPr>
            <p:spPr>
              <a:xfrm rot="10800000" flipH="1">
                <a:off x="10207993" y="1774066"/>
                <a:ext cx="7999" cy="2005739"/>
              </a:xfrm>
              <a:prstGeom prst="curvedConnector3">
                <a:avLst>
                  <a:gd name="adj1" fmla="val 3550600"/>
                </a:avLst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26132724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>
          <a:extLst>
            <a:ext uri="{FF2B5EF4-FFF2-40B4-BE49-F238E27FC236}">
              <a16:creationId xmlns:a16="http://schemas.microsoft.com/office/drawing/2014/main" id="{B97946A3-C38D-535C-0CEE-A692FB65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1DDF7-C045-5058-FF9D-C1E851BC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4. Predicción e inferencia</a:t>
            </a:r>
          </a:p>
        </p:txBody>
      </p:sp>
      <p:sp>
        <p:nvSpPr>
          <p:cNvPr id="830" name="Google Shape;830;p81">
            <a:extLst>
              <a:ext uri="{FF2B5EF4-FFF2-40B4-BE49-F238E27FC236}">
                <a16:creationId xmlns:a16="http://schemas.microsoft.com/office/drawing/2014/main" id="{D46F4009-091D-48C3-D37A-2C29A617D8C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835025"/>
            <a:ext cx="5124450" cy="4554538"/>
          </a:xfrm>
          <a:prstGeom prst="rect">
            <a:avLst/>
          </a:prstGeom>
        </p:spPr>
        <p:txBody>
          <a:bodyPr spcFirstLastPara="1" vert="horz" wrap="square" lIns="121884" tIns="121884" rIns="121884" bIns="121884" numCol="1" anchor="t" anchorCtr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Clr>
                <a:schemeClr val="dk1"/>
              </a:buClr>
              <a:buSzPts val="1100"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Qué nos dicen los datos sobre el mundo?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Responden a nuestras preguntas o resuelven el problema de forma precisa?</a:t>
            </a:r>
          </a:p>
          <a:p>
            <a:pPr marL="285750" indent="-285750">
              <a:buClr>
                <a:schemeClr val="dk1"/>
              </a:buClr>
              <a:buSzPts val="1100"/>
            </a:pPr>
            <a:endParaRPr lang="es-ES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Clr>
                <a:schemeClr val="dk1"/>
              </a:buClr>
              <a:buSzPts val="1100"/>
            </a:pPr>
            <a:r>
              <a:rPr lang="es-ES" dirty="0">
                <a:latin typeface="Open Sans" pitchFamily="2" charset="0"/>
                <a:ea typeface="Open Sans" pitchFamily="2" charset="0"/>
                <a:cs typeface="Open Sans" pitchFamily="2" charset="0"/>
              </a:rPr>
              <a:t>Qué tan robustas son nuestras conclusiones y hasta qué punto podemos confiar en las predicciones?</a:t>
            </a:r>
            <a:endParaRPr lang="es-EC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5BC6C83-49C4-CE68-23F9-E04480CC9B54}"/>
              </a:ext>
            </a:extLst>
          </p:cNvPr>
          <p:cNvGrpSpPr/>
          <p:nvPr/>
        </p:nvGrpSpPr>
        <p:grpSpPr>
          <a:xfrm>
            <a:off x="4154929" y="1053396"/>
            <a:ext cx="7964081" cy="4970487"/>
            <a:chOff x="4154929" y="1053396"/>
            <a:chExt cx="7964081" cy="4970487"/>
          </a:xfrm>
        </p:grpSpPr>
        <p:sp>
          <p:nvSpPr>
            <p:cNvPr id="816" name="Google Shape;816;p81">
              <a:extLst>
                <a:ext uri="{FF2B5EF4-FFF2-40B4-BE49-F238E27FC236}">
                  <a16:creationId xmlns:a16="http://schemas.microsoft.com/office/drawing/2014/main" id="{95C68607-2CBE-C5F1-2F07-3CF81B33D506}"/>
                </a:ext>
              </a:extLst>
            </p:cNvPr>
            <p:cNvSpPr txBox="1"/>
            <p:nvPr/>
          </p:nvSpPr>
          <p:spPr>
            <a:xfrm>
              <a:off x="10055489" y="4126666"/>
              <a:ext cx="2063521" cy="842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t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</a:pPr>
              <a:r>
                <a:rPr lang="es-EC" sz="2133" noProof="0" dirty="0"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Comprender los datos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E85EED8-CFD2-F063-6BB8-136D60702E5A}"/>
                </a:ext>
              </a:extLst>
            </p:cNvPr>
            <p:cNvGrpSpPr/>
            <p:nvPr/>
          </p:nvGrpSpPr>
          <p:grpSpPr>
            <a:xfrm>
              <a:off x="4154929" y="1053396"/>
              <a:ext cx="7558595" cy="4970487"/>
              <a:chOff x="4455871" y="639947"/>
              <a:chExt cx="7558595" cy="4970487"/>
            </a:xfrm>
          </p:grpSpPr>
          <p:sp>
            <p:nvSpPr>
              <p:cNvPr id="808" name="Google Shape;808;p81">
                <a:extLst>
                  <a:ext uri="{FF2B5EF4-FFF2-40B4-BE49-F238E27FC236}">
                    <a16:creationId xmlns:a16="http://schemas.microsoft.com/office/drawing/2014/main" id="{AEEC89BE-0260-390A-581C-A8892C7AD2DD}"/>
                  </a:ext>
                </a:extLst>
              </p:cNvPr>
              <p:cNvSpPr/>
              <p:nvPr/>
            </p:nvSpPr>
            <p:spPr>
              <a:xfrm>
                <a:off x="6551411" y="1177889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09" name="Google Shape;809;p81">
                <a:extLst>
                  <a:ext uri="{FF2B5EF4-FFF2-40B4-BE49-F238E27FC236}">
                    <a16:creationId xmlns:a16="http://schemas.microsoft.com/office/drawing/2014/main" id="{5F3DDDF2-B663-9306-F336-27BD2D289B5D}"/>
                  </a:ext>
                </a:extLst>
              </p:cNvPr>
              <p:cNvSpPr txBox="1"/>
              <p:nvPr/>
            </p:nvSpPr>
            <p:spPr>
              <a:xfrm>
                <a:off x="4822600" y="1026016"/>
                <a:ext cx="1626188" cy="84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 algn="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EC" sz="2133" noProof="0" dirty="0"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rPr>
                  <a:t>Plantear una pregunta</a:t>
                </a:r>
              </a:p>
            </p:txBody>
          </p:sp>
          <p:cxnSp>
            <p:nvCxnSpPr>
              <p:cNvPr id="810" name="Google Shape;810;p81">
                <a:extLst>
                  <a:ext uri="{FF2B5EF4-FFF2-40B4-BE49-F238E27FC236}">
                    <a16:creationId xmlns:a16="http://schemas.microsoft.com/office/drawing/2014/main" id="{0DAF81E6-7AB1-3E84-F736-D87CC7743B03}"/>
                  </a:ext>
                </a:extLst>
              </p:cNvPr>
              <p:cNvCxnSpPr>
                <a:endCxn id="808" idx="0"/>
              </p:cNvCxnSpPr>
              <p:nvPr/>
            </p:nvCxnSpPr>
            <p:spPr>
              <a:xfrm>
                <a:off x="6899965" y="639959"/>
                <a:ext cx="0" cy="53793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1" name="Google Shape;811;p81">
                <a:extLst>
                  <a:ext uri="{FF2B5EF4-FFF2-40B4-BE49-F238E27FC236}">
                    <a16:creationId xmlns:a16="http://schemas.microsoft.com/office/drawing/2014/main" id="{9B1288C2-5F48-FB24-C075-914EA56D7414}"/>
                  </a:ext>
                </a:extLst>
              </p:cNvPr>
              <p:cNvCxnSpPr>
                <a:endCxn id="812" idx="0"/>
              </p:cNvCxnSpPr>
              <p:nvPr/>
            </p:nvCxnSpPr>
            <p:spPr>
              <a:xfrm>
                <a:off x="9929003" y="639947"/>
                <a:ext cx="0" cy="53793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12" name="Google Shape;812;p81">
                <a:extLst>
                  <a:ext uri="{FF2B5EF4-FFF2-40B4-BE49-F238E27FC236}">
                    <a16:creationId xmlns:a16="http://schemas.microsoft.com/office/drawing/2014/main" id="{9B76C81F-C9D1-1AE2-7CE4-161AA6F0D40D}"/>
                  </a:ext>
                </a:extLst>
              </p:cNvPr>
              <p:cNvSpPr/>
              <p:nvPr/>
            </p:nvSpPr>
            <p:spPr>
              <a:xfrm>
                <a:off x="9580448" y="1177877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13" name="Google Shape;813;p81">
                <a:extLst>
                  <a:ext uri="{FF2B5EF4-FFF2-40B4-BE49-F238E27FC236}">
                    <a16:creationId xmlns:a16="http://schemas.microsoft.com/office/drawing/2014/main" id="{AA36D4F9-D6D8-3F8F-63E4-DE1D49FA0448}"/>
                  </a:ext>
                </a:extLst>
              </p:cNvPr>
              <p:cNvSpPr txBox="1"/>
              <p:nvPr/>
            </p:nvSpPr>
            <p:spPr>
              <a:xfrm>
                <a:off x="10343689" y="1026072"/>
                <a:ext cx="1670777" cy="842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r>
                  <a:rPr lang="es-EC" sz="2133" noProof="0" dirty="0"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rPr>
                  <a:t>Obtener los datos</a:t>
                </a:r>
              </a:p>
            </p:txBody>
          </p:sp>
          <p:cxnSp>
            <p:nvCxnSpPr>
              <p:cNvPr id="814" name="Google Shape;814;p81">
                <a:extLst>
                  <a:ext uri="{FF2B5EF4-FFF2-40B4-BE49-F238E27FC236}">
                    <a16:creationId xmlns:a16="http://schemas.microsoft.com/office/drawing/2014/main" id="{176BDF89-EEE7-659F-0BAF-D73601C3C0E9}"/>
                  </a:ext>
                </a:extLst>
              </p:cNvPr>
              <p:cNvCxnSpPr>
                <a:stCxn id="808" idx="6"/>
                <a:endCxn id="812" idx="2"/>
              </p:cNvCxnSpPr>
              <p:nvPr/>
            </p:nvCxnSpPr>
            <p:spPr>
              <a:xfrm>
                <a:off x="7248520" y="1542042"/>
                <a:ext cx="2332096" cy="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15" name="Google Shape;815;p81">
                <a:extLst>
                  <a:ext uri="{FF2B5EF4-FFF2-40B4-BE49-F238E27FC236}">
                    <a16:creationId xmlns:a16="http://schemas.microsoft.com/office/drawing/2014/main" id="{C05ADEC4-6823-00E5-2269-891A308806D4}"/>
                  </a:ext>
                </a:extLst>
              </p:cNvPr>
              <p:cNvSpPr/>
              <p:nvPr/>
            </p:nvSpPr>
            <p:spPr>
              <a:xfrm>
                <a:off x="9580448" y="3620527"/>
                <a:ext cx="697109" cy="728305"/>
              </a:xfrm>
              <a:prstGeom prst="ellipse">
                <a:avLst/>
              </a:prstGeom>
              <a:solidFill>
                <a:schemeClr val="tx1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817" name="Google Shape;817;p81">
                <a:extLst>
                  <a:ext uri="{FF2B5EF4-FFF2-40B4-BE49-F238E27FC236}">
                    <a16:creationId xmlns:a16="http://schemas.microsoft.com/office/drawing/2014/main" id="{9C7AC6C1-3B22-1B9A-E79D-7FD8C9EDB83F}"/>
                  </a:ext>
                </a:extLst>
              </p:cNvPr>
              <p:cNvCxnSpPr>
                <a:stCxn id="812" idx="4"/>
                <a:endCxn id="815" idx="0"/>
              </p:cNvCxnSpPr>
              <p:nvPr/>
            </p:nvCxnSpPr>
            <p:spPr>
              <a:xfrm>
                <a:off x="9929003" y="1906182"/>
                <a:ext cx="0" cy="171417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18" name="Google Shape;818;p81">
                <a:extLst>
                  <a:ext uri="{FF2B5EF4-FFF2-40B4-BE49-F238E27FC236}">
                    <a16:creationId xmlns:a16="http://schemas.microsoft.com/office/drawing/2014/main" id="{FDC93F75-2724-F11C-5BA8-2EC7226A7B43}"/>
                  </a:ext>
                </a:extLst>
              </p:cNvPr>
              <p:cNvCxnSpPr>
                <a:stCxn id="815" idx="1"/>
                <a:endCxn id="808" idx="5"/>
              </p:cNvCxnSpPr>
              <p:nvPr/>
            </p:nvCxnSpPr>
            <p:spPr>
              <a:xfrm rot="10800000">
                <a:off x="7146468" y="1799435"/>
                <a:ext cx="2536070" cy="1927749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20" name="Google Shape;820;p81">
                <a:extLst>
                  <a:ext uri="{FF2B5EF4-FFF2-40B4-BE49-F238E27FC236}">
                    <a16:creationId xmlns:a16="http://schemas.microsoft.com/office/drawing/2014/main" id="{2221BA0C-6EC3-6B9D-B44D-551B702741D2}"/>
                  </a:ext>
                </a:extLst>
              </p:cNvPr>
              <p:cNvSpPr/>
              <p:nvPr/>
            </p:nvSpPr>
            <p:spPr>
              <a:xfrm>
                <a:off x="6551473" y="3620526"/>
                <a:ext cx="697086" cy="728391"/>
              </a:xfrm>
              <a:prstGeom prst="ellipse">
                <a:avLst/>
              </a:prstGeom>
              <a:solidFill>
                <a:schemeClr val="accent6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884" tIns="121884" rIns="121884" bIns="121884" anchor="ctr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21" name="Google Shape;821;p81">
                <a:extLst>
                  <a:ext uri="{FF2B5EF4-FFF2-40B4-BE49-F238E27FC236}">
                    <a16:creationId xmlns:a16="http://schemas.microsoft.com/office/drawing/2014/main" id="{B6CCA92C-EB10-A1A9-7B1B-C5A02524D8B7}"/>
                  </a:ext>
                </a:extLst>
              </p:cNvPr>
              <p:cNvSpPr txBox="1"/>
              <p:nvPr/>
            </p:nvSpPr>
            <p:spPr>
              <a:xfrm>
                <a:off x="4455871" y="3468653"/>
                <a:ext cx="1993051" cy="84257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>
                <a:defPPr>
                  <a:defRPr lang="en-GB"/>
                </a:defPPr>
                <a:lvl1pPr algn="r">
                  <a:spcBef>
                    <a:spcPts val="0"/>
                  </a:spcBef>
                  <a:spcAft>
                    <a:spcPts val="0"/>
                  </a:spcAft>
                  <a:defRPr sz="2133"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lvl1pPr>
              </a:lstStyle>
              <a:p>
                <a:r>
                  <a:rPr lang="es-EC" b="1" dirty="0">
                    <a:solidFill>
                      <a:schemeClr val="accent6"/>
                    </a:solidFill>
                    <a:sym typeface="Roboto Light"/>
                  </a:rPr>
                  <a:t>Comprender el mundo</a:t>
                </a:r>
              </a:p>
            </p:txBody>
          </p:sp>
          <p:cxnSp>
            <p:nvCxnSpPr>
              <p:cNvPr id="822" name="Google Shape;822;p81">
                <a:extLst>
                  <a:ext uri="{FF2B5EF4-FFF2-40B4-BE49-F238E27FC236}">
                    <a16:creationId xmlns:a16="http://schemas.microsoft.com/office/drawing/2014/main" id="{C85E0317-4F20-75FC-4439-AAB6DD584D96}"/>
                  </a:ext>
                </a:extLst>
              </p:cNvPr>
              <p:cNvCxnSpPr>
                <a:stCxn id="815" idx="2"/>
                <a:endCxn id="820" idx="6"/>
              </p:cNvCxnSpPr>
              <p:nvPr/>
            </p:nvCxnSpPr>
            <p:spPr>
              <a:xfrm rot="10800000">
                <a:off x="7248499" y="3984678"/>
                <a:ext cx="2331951" cy="0"/>
              </a:xfrm>
              <a:prstGeom prst="straightConnector1">
                <a:avLst/>
              </a:prstGeom>
              <a:solidFill>
                <a:schemeClr val="accent6"/>
              </a:solidFill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23" name="Google Shape;823;p81">
                <a:extLst>
                  <a:ext uri="{FF2B5EF4-FFF2-40B4-BE49-F238E27FC236}">
                    <a16:creationId xmlns:a16="http://schemas.microsoft.com/office/drawing/2014/main" id="{459ACBBE-5F11-ACA7-5016-20175B154B9E}"/>
                  </a:ext>
                </a:extLst>
              </p:cNvPr>
              <p:cNvCxnSpPr>
                <a:stCxn id="820" idx="0"/>
                <a:endCxn id="808" idx="4"/>
              </p:cNvCxnSpPr>
              <p:nvPr/>
            </p:nvCxnSpPr>
            <p:spPr>
              <a:xfrm rot="10800000">
                <a:off x="6900015" y="1906350"/>
                <a:ext cx="0" cy="1714177"/>
              </a:xfrm>
              <a:prstGeom prst="straightConnector1">
                <a:avLst/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824" name="Google Shape;824;p81">
                <a:extLst>
                  <a:ext uri="{FF2B5EF4-FFF2-40B4-BE49-F238E27FC236}">
                    <a16:creationId xmlns:a16="http://schemas.microsoft.com/office/drawing/2014/main" id="{121F7782-B2F1-E8FC-E8D0-555F0DCF82CB}"/>
                  </a:ext>
                </a:extLst>
              </p:cNvPr>
              <p:cNvGrpSpPr/>
              <p:nvPr/>
            </p:nvGrpSpPr>
            <p:grpSpPr>
              <a:xfrm>
                <a:off x="6900016" y="4348916"/>
                <a:ext cx="3934257" cy="1261518"/>
                <a:chOff x="2837480" y="3196768"/>
                <a:chExt cx="3305047" cy="1014214"/>
              </a:xfrm>
            </p:grpSpPr>
            <p:sp>
              <p:nvSpPr>
                <p:cNvPr id="825" name="Google Shape;825;p81">
                  <a:extLst>
                    <a:ext uri="{FF2B5EF4-FFF2-40B4-BE49-F238E27FC236}">
                      <a16:creationId xmlns:a16="http://schemas.microsoft.com/office/drawing/2014/main" id="{72848351-C7C6-4FB0-27F3-730397A093DF}"/>
                    </a:ext>
                  </a:extLst>
                </p:cNvPr>
                <p:cNvSpPr txBox="1"/>
                <p:nvPr/>
              </p:nvSpPr>
              <p:spPr>
                <a:xfrm>
                  <a:off x="3938127" y="3533582"/>
                  <a:ext cx="2204400" cy="67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121884" tIns="121884" rIns="121884" bIns="121884" anchor="t" anchorCtr="0">
                  <a:noAutofit/>
                </a:bodyPr>
                <a:lstStyle/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noProof="0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Reportes,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noProof="0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Decisiones</a:t>
                  </a:r>
                </a:p>
                <a:p>
                  <a:pPr>
                    <a:spcBef>
                      <a:spcPts val="0"/>
                    </a:spcBef>
                    <a:spcAft>
                      <a:spcPts val="0"/>
                    </a:spcAft>
                  </a:pPr>
                  <a:r>
                    <a:rPr lang="es-EC" sz="2133" dirty="0">
                      <a:latin typeface="Open Sans" pitchFamily="2" charset="0"/>
                      <a:ea typeface="Open Sans" pitchFamily="2" charset="0"/>
                      <a:cs typeface="Open Sans" pitchFamily="2" charset="0"/>
                      <a:sym typeface="Roboto Light"/>
                    </a:rPr>
                    <a:t>Soluciones</a:t>
                  </a:r>
                  <a:endParaRPr lang="es-EC" sz="2133" noProof="0" dirty="0">
                    <a:latin typeface="Open Sans" pitchFamily="2" charset="0"/>
                    <a:ea typeface="Open Sans" pitchFamily="2" charset="0"/>
                    <a:cs typeface="Open Sans" pitchFamily="2" charset="0"/>
                    <a:sym typeface="Roboto Light"/>
                  </a:endParaRPr>
                </a:p>
              </p:txBody>
            </p:sp>
            <p:cxnSp>
              <p:nvCxnSpPr>
                <p:cNvPr id="826" name="Google Shape;826;p81">
                  <a:extLst>
                    <a:ext uri="{FF2B5EF4-FFF2-40B4-BE49-F238E27FC236}">
                      <a16:creationId xmlns:a16="http://schemas.microsoft.com/office/drawing/2014/main" id="{AED170A1-F962-7AA1-DAD8-E82D8908A111}"/>
                    </a:ext>
                  </a:extLst>
                </p:cNvPr>
                <p:cNvCxnSpPr>
                  <a:cxnSpLocks/>
                  <a:stCxn id="820" idx="4"/>
                  <a:endCxn id="825" idx="1"/>
                </p:cNvCxnSpPr>
                <p:nvPr/>
              </p:nvCxnSpPr>
              <p:spPr>
                <a:xfrm rot="16200000" flipH="1">
                  <a:off x="3050046" y="2984202"/>
                  <a:ext cx="675514" cy="1100646"/>
                </a:xfrm>
                <a:prstGeom prst="bentConnector2">
                  <a:avLst/>
                </a:prstGeom>
                <a:noFill/>
                <a:ln w="28575" cap="flat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triangle" w="med" len="med"/>
                </a:ln>
              </p:spPr>
            </p:cxnSp>
          </p:grpSp>
          <p:sp>
            <p:nvSpPr>
              <p:cNvPr id="827" name="Google Shape;827;p81">
                <a:extLst>
                  <a:ext uri="{FF2B5EF4-FFF2-40B4-BE49-F238E27FC236}">
                    <a16:creationId xmlns:a16="http://schemas.microsoft.com/office/drawing/2014/main" id="{F0BBAEF8-EEBB-C115-06BF-AA07F99FF617}"/>
                  </a:ext>
                </a:extLst>
              </p:cNvPr>
              <p:cNvSpPr txBox="1"/>
              <p:nvPr/>
            </p:nvSpPr>
            <p:spPr>
              <a:xfrm>
                <a:off x="9865238" y="3608027"/>
                <a:ext cx="342755" cy="3435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828" name="Google Shape;828;p81">
                <a:extLst>
                  <a:ext uri="{FF2B5EF4-FFF2-40B4-BE49-F238E27FC236}">
                    <a16:creationId xmlns:a16="http://schemas.microsoft.com/office/drawing/2014/main" id="{31107E99-81FD-3C67-CD42-1AB3E67BA043}"/>
                  </a:ext>
                </a:extLst>
              </p:cNvPr>
              <p:cNvSpPr txBox="1"/>
              <p:nvPr/>
            </p:nvSpPr>
            <p:spPr>
              <a:xfrm>
                <a:off x="10024466" y="1599221"/>
                <a:ext cx="191575" cy="3499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884" tIns="121884" rIns="121884" bIns="121884" anchor="t" anchorCtr="0">
                <a:noAutofit/>
              </a:bodyPr>
              <a:lstStyle/>
              <a:p>
                <a:pPr>
                  <a:spcBef>
                    <a:spcPts val="0"/>
                  </a:spcBef>
                  <a:spcAft>
                    <a:spcPts val="0"/>
                  </a:spcAft>
                </a:pPr>
                <a:endParaRPr lang="es-EC" sz="2533" noProof="0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cxnSp>
            <p:nvCxnSpPr>
              <p:cNvPr id="829" name="Google Shape;829;p81">
                <a:extLst>
                  <a:ext uri="{FF2B5EF4-FFF2-40B4-BE49-F238E27FC236}">
                    <a16:creationId xmlns:a16="http://schemas.microsoft.com/office/drawing/2014/main" id="{51486708-98C6-95C2-07B8-0699D7231FA3}"/>
                  </a:ext>
                </a:extLst>
              </p:cNvPr>
              <p:cNvCxnSpPr>
                <a:stCxn id="827" idx="3"/>
                <a:endCxn id="828" idx="3"/>
              </p:cNvCxnSpPr>
              <p:nvPr/>
            </p:nvCxnSpPr>
            <p:spPr>
              <a:xfrm rot="10800000" flipH="1">
                <a:off x="10207993" y="1774066"/>
                <a:ext cx="7999" cy="2005739"/>
              </a:xfrm>
              <a:prstGeom prst="curvedConnector3">
                <a:avLst>
                  <a:gd name="adj1" fmla="val 3550600"/>
                </a:avLst>
              </a:prstGeom>
              <a:noFill/>
              <a:ln w="28575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</p:grpSp>
    </p:spTree>
    <p:extLst>
      <p:ext uri="{BB962C8B-B14F-4D97-AF65-F5344CB8AC3E}">
        <p14:creationId xmlns:p14="http://schemas.microsoft.com/office/powerpoint/2010/main" val="3684668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1765-841E-19BA-F4F5-90DCEE39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El proceso de la Ciencia de Datos en resumen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E372310-9400-F6EF-E2CA-0E0CEAFBCE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1211757"/>
              </p:ext>
            </p:extLst>
          </p:nvPr>
        </p:nvGraphicFramePr>
        <p:xfrm>
          <a:off x="2031734" y="720813"/>
          <a:ext cx="9055365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5270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0822C5-1CB8-E1E2-F390-AA632214D5AF}"/>
              </a:ext>
            </a:extLst>
          </p:cNvPr>
          <p:cNvSpPr txBox="1"/>
          <p:nvPr/>
        </p:nvSpPr>
        <p:spPr>
          <a:xfrm>
            <a:off x="3045915" y="6207723"/>
            <a:ext cx="6098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 sz="1600" i="0" noProof="0" dirty="0">
                <a:solidFill>
                  <a:srgbClr val="14171A"/>
                </a:solidFill>
                <a:effectLst/>
                <a:latin typeface="Open Sans Condensed Light" pitchFamily="2" charset="0"/>
                <a:ea typeface="Open Sans Condensed Light" pitchFamily="2" charset="0"/>
                <a:cs typeface="Open Sans Condensed Light" pitchFamily="2" charset="0"/>
              </a:rPr>
              <a:t>Fuente: Mario </a:t>
            </a:r>
            <a:r>
              <a:rPr lang="es-EC" sz="1600" i="0" noProof="0" dirty="0" err="1">
                <a:solidFill>
                  <a:srgbClr val="14171A"/>
                </a:solidFill>
                <a:effectLst/>
                <a:latin typeface="Open Sans Condensed Light" pitchFamily="2" charset="0"/>
                <a:ea typeface="Open Sans Condensed Light" pitchFamily="2" charset="0"/>
                <a:cs typeface="Open Sans Condensed Light" pitchFamily="2" charset="0"/>
              </a:rPr>
              <a:t>Klingemann</a:t>
            </a:r>
            <a:endParaRPr lang="es-EC" sz="1600" noProof="0" dirty="0">
              <a:latin typeface="Open Sans Condensed Light" pitchFamily="2" charset="0"/>
              <a:ea typeface="Open Sans Condensed Light" pitchFamily="2" charset="0"/>
              <a:cs typeface="Open Sans Condensed Light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E8F05-31F8-F756-EC7E-4169638F0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Un nuevo paradigma</a:t>
            </a:r>
          </a:p>
        </p:txBody>
      </p:sp>
      <p:pic>
        <p:nvPicPr>
          <p:cNvPr id="7" name="Picture 6" descr="A child standing in front of a computer&#10;&#10;Description automatically generated">
            <a:extLst>
              <a:ext uri="{FF2B5EF4-FFF2-40B4-BE49-F238E27FC236}">
                <a16:creationId xmlns:a16="http://schemas.microsoft.com/office/drawing/2014/main" id="{CBBEE094-87C9-E172-3080-23BE81A147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268" y="927343"/>
            <a:ext cx="7857875" cy="528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981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57F23F89-4CD7-4B1C-8EFB-A7B242D400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2"/>
          <a:stretch/>
        </p:blipFill>
        <p:spPr>
          <a:xfrm>
            <a:off x="7863789" y="936228"/>
            <a:ext cx="4326624" cy="46488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B2958D-8125-48CE-98D9-2343D28C2F5A}"/>
              </a:ext>
            </a:extLst>
          </p:cNvPr>
          <p:cNvSpPr txBox="1"/>
          <p:nvPr/>
        </p:nvSpPr>
        <p:spPr>
          <a:xfrm>
            <a:off x="0" y="6264916"/>
            <a:ext cx="12190411" cy="30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C" sz="1400" noProof="0" dirty="0" err="1">
                <a:solidFill>
                  <a:srgbClr val="000000"/>
                </a:solidFill>
                <a:latin typeface="+mj-lt"/>
                <a:hlinkClick r:id="rId5"/>
              </a:rPr>
              <a:t>Towards</a:t>
            </a:r>
            <a:r>
              <a:rPr lang="es-EC" sz="1400" noProof="0" dirty="0">
                <a:solidFill>
                  <a:srgbClr val="000000"/>
                </a:solidFill>
                <a:latin typeface="+mj-lt"/>
                <a:hlinkClick r:id="rId5"/>
              </a:rPr>
              <a:t> </a:t>
            </a:r>
            <a:r>
              <a:rPr lang="es-EC" sz="1400" noProof="0" dirty="0" err="1">
                <a:solidFill>
                  <a:srgbClr val="000000"/>
                </a:solidFill>
                <a:latin typeface="+mj-lt"/>
                <a:hlinkClick r:id="rId5"/>
              </a:rPr>
              <a:t>Sustainable</a:t>
            </a:r>
            <a:r>
              <a:rPr lang="es-EC" sz="1400" noProof="0" dirty="0">
                <a:solidFill>
                  <a:srgbClr val="000000"/>
                </a:solidFill>
                <a:latin typeface="+mj-lt"/>
                <a:hlinkClick r:id="rId5"/>
              </a:rPr>
              <a:t> </a:t>
            </a:r>
            <a:r>
              <a:rPr lang="es-EC" sz="1400" noProof="0" dirty="0" err="1">
                <a:solidFill>
                  <a:srgbClr val="000000"/>
                </a:solidFill>
                <a:latin typeface="+mj-lt"/>
                <a:hlinkClick r:id="rId5"/>
              </a:rPr>
              <a:t>Architecture</a:t>
            </a:r>
            <a:r>
              <a:rPr lang="es-EC" sz="1400" noProof="0" dirty="0">
                <a:solidFill>
                  <a:srgbClr val="000000"/>
                </a:solidFill>
                <a:latin typeface="+mj-lt"/>
                <a:hlinkClick r:id="rId5"/>
              </a:rPr>
              <a:t>: 3D </a:t>
            </a:r>
            <a:r>
              <a:rPr lang="es-EC" sz="1400" noProof="0" dirty="0" err="1">
                <a:solidFill>
                  <a:srgbClr val="000000"/>
                </a:solidFill>
                <a:latin typeface="+mj-lt"/>
                <a:hlinkClick r:id="rId5"/>
              </a:rPr>
              <a:t>Convolutional</a:t>
            </a:r>
            <a:r>
              <a:rPr lang="es-EC" sz="1400" noProof="0" dirty="0">
                <a:solidFill>
                  <a:srgbClr val="000000"/>
                </a:solidFill>
                <a:latin typeface="+mj-lt"/>
                <a:hlinkClick r:id="rId5"/>
              </a:rPr>
              <a:t> Neural Networks </a:t>
            </a:r>
            <a:r>
              <a:rPr lang="es-EC" sz="1400" noProof="0" dirty="0" err="1">
                <a:solidFill>
                  <a:srgbClr val="000000"/>
                </a:solidFill>
                <a:latin typeface="+mj-lt"/>
                <a:hlinkClick r:id="rId5"/>
              </a:rPr>
              <a:t>for</a:t>
            </a:r>
            <a:r>
              <a:rPr lang="es-EC" sz="1400" noProof="0" dirty="0">
                <a:solidFill>
                  <a:srgbClr val="000000"/>
                </a:solidFill>
                <a:latin typeface="+mj-lt"/>
                <a:hlinkClick r:id="rId5"/>
              </a:rPr>
              <a:t> </a:t>
            </a:r>
            <a:r>
              <a:rPr lang="es-EC" sz="1400" noProof="0" dirty="0" err="1">
                <a:solidFill>
                  <a:srgbClr val="000000"/>
                </a:solidFill>
                <a:latin typeface="+mj-lt"/>
                <a:hlinkClick r:id="rId5"/>
              </a:rPr>
              <a:t>Computational</a:t>
            </a:r>
            <a:r>
              <a:rPr lang="es-EC" sz="1400" noProof="0" dirty="0">
                <a:solidFill>
                  <a:srgbClr val="000000"/>
                </a:solidFill>
                <a:latin typeface="+mj-lt"/>
                <a:hlinkClick r:id="rId5"/>
              </a:rPr>
              <a:t> Fluid Dynamics </a:t>
            </a:r>
            <a:r>
              <a:rPr lang="es-EC" sz="1400" noProof="0" dirty="0" err="1">
                <a:solidFill>
                  <a:srgbClr val="000000"/>
                </a:solidFill>
                <a:latin typeface="+mj-lt"/>
                <a:hlinkClick r:id="rId5"/>
              </a:rPr>
              <a:t>Simulation</a:t>
            </a:r>
            <a:r>
              <a:rPr lang="es-EC" sz="1400" noProof="0" dirty="0">
                <a:solidFill>
                  <a:srgbClr val="000000"/>
                </a:solidFill>
                <a:latin typeface="+mj-lt"/>
                <a:hlinkClick r:id="rId5"/>
              </a:rPr>
              <a:t> and Reverse </a:t>
            </a:r>
            <a:r>
              <a:rPr lang="es-EC" sz="1400" noProof="0" dirty="0" err="1">
                <a:solidFill>
                  <a:srgbClr val="000000"/>
                </a:solidFill>
                <a:latin typeface="+mj-lt"/>
                <a:hlinkClick r:id="rId5"/>
              </a:rPr>
              <a:t>DesignWorkflow</a:t>
            </a:r>
            <a:r>
              <a:rPr lang="es-EC" sz="1400" noProof="0" dirty="0">
                <a:solidFill>
                  <a:srgbClr val="000000"/>
                </a:solidFill>
                <a:latin typeface="+mj-lt"/>
                <a:hlinkClick r:id="rId5"/>
              </a:rPr>
              <a:t>, 2019</a:t>
            </a:r>
            <a:endParaRPr lang="es-EC" sz="1400" noProof="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90256A-29F9-4490-D69B-41FCBC5EEDEF}"/>
              </a:ext>
            </a:extLst>
          </p:cNvPr>
          <p:cNvSpPr txBox="1"/>
          <p:nvPr/>
        </p:nvSpPr>
        <p:spPr>
          <a:xfrm>
            <a:off x="191181" y="6024103"/>
            <a:ext cx="71783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C" sz="1200" b="0" i="0" u="none" strike="noStrike" noProof="0" dirty="0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Josef Musil, </a:t>
            </a:r>
            <a:r>
              <a:rPr lang="es-EC" sz="1200" b="0" i="0" u="none" strike="noStrike" noProof="0" dirty="0" err="1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Jakub</a:t>
            </a:r>
            <a:r>
              <a:rPr lang="es-EC" sz="1200" b="0" i="0" u="none" strike="noStrike" noProof="0" dirty="0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s-EC" sz="1200" b="0" i="0" u="none" strike="noStrike" noProof="0" dirty="0" err="1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Knir</a:t>
            </a:r>
            <a:r>
              <a:rPr lang="es-EC" sz="1200" b="0" i="0" u="none" strike="noStrike" noProof="0" dirty="0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Athanasios </a:t>
            </a:r>
            <a:r>
              <a:rPr lang="es-EC" sz="1200" b="0" i="0" u="none" strike="noStrike" noProof="0" dirty="0" err="1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Vitsas</a:t>
            </a:r>
            <a:r>
              <a:rPr lang="es-EC" sz="1200" b="0" i="0" u="none" strike="noStrike" noProof="0" dirty="0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Irene Gallou</a:t>
            </a:r>
            <a:endParaRPr lang="es-EC" sz="14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5" name="ai_cfd_full">
            <a:hlinkClick r:id="" action="ppaction://media"/>
            <a:extLst>
              <a:ext uri="{FF2B5EF4-FFF2-40B4-BE49-F238E27FC236}">
                <a16:creationId xmlns:a16="http://schemas.microsoft.com/office/drawing/2014/main" id="{58B90D68-A2AE-DFD5-9291-8A69A798678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831" end="49569.333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938878"/>
            <a:ext cx="8260814" cy="4646237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E7DD088-A473-EA7A-1626-11D8362DF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Modelado sustituto y descubrimiento de conocimiento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93118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B454204F-1A63-4B0C-A368-78F28C150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98" y="558485"/>
            <a:ext cx="4852355" cy="502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B13FB1B1-F189-41E0-8F44-F93538F29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6" y="3496664"/>
            <a:ext cx="5595209" cy="163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10C655FC-0CD1-4A01-8562-090F4613E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5" y="868785"/>
            <a:ext cx="5504733" cy="1870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610F09-177D-469D-B1CC-54961F1DB05C}"/>
              </a:ext>
            </a:extLst>
          </p:cNvPr>
          <p:cNvSpPr txBox="1"/>
          <p:nvPr/>
        </p:nvSpPr>
        <p:spPr>
          <a:xfrm>
            <a:off x="82539" y="6218355"/>
            <a:ext cx="12107871" cy="307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C" sz="1400" noProof="0" dirty="0" err="1">
                <a:solidFill>
                  <a:srgbClr val="212121"/>
                </a:solidFill>
                <a:latin typeface="+mj-lt"/>
                <a:hlinkClick r:id="rId5"/>
              </a:rPr>
              <a:t>Modelling</a:t>
            </a:r>
            <a:r>
              <a:rPr lang="es-EC" sz="1400" noProof="0" dirty="0">
                <a:solidFill>
                  <a:srgbClr val="212121"/>
                </a:solidFill>
                <a:latin typeface="+mj-lt"/>
                <a:hlinkClick r:id="rId5"/>
              </a:rPr>
              <a:t> </a:t>
            </a:r>
            <a:r>
              <a:rPr lang="es-EC" sz="1400" noProof="0" dirty="0" err="1">
                <a:solidFill>
                  <a:srgbClr val="212121"/>
                </a:solidFill>
                <a:latin typeface="+mj-lt"/>
                <a:hlinkClick r:id="rId5"/>
              </a:rPr>
              <a:t>overland</a:t>
            </a:r>
            <a:r>
              <a:rPr lang="es-EC" sz="1400" noProof="0" dirty="0">
                <a:solidFill>
                  <a:srgbClr val="212121"/>
                </a:solidFill>
                <a:latin typeface="+mj-lt"/>
                <a:hlinkClick r:id="rId5"/>
              </a:rPr>
              <a:t> </a:t>
            </a:r>
            <a:r>
              <a:rPr lang="es-EC" sz="1400" noProof="0" dirty="0" err="1">
                <a:solidFill>
                  <a:srgbClr val="212121"/>
                </a:solidFill>
                <a:latin typeface="+mj-lt"/>
                <a:hlinkClick r:id="rId5"/>
              </a:rPr>
              <a:t>flow</a:t>
            </a:r>
            <a:r>
              <a:rPr lang="es-EC" sz="1400" noProof="0" dirty="0">
                <a:solidFill>
                  <a:srgbClr val="212121"/>
                </a:solidFill>
                <a:latin typeface="+mj-lt"/>
                <a:hlinkClick r:id="rId5"/>
              </a:rPr>
              <a:t> </a:t>
            </a:r>
            <a:r>
              <a:rPr lang="es-EC" sz="1400" noProof="0" dirty="0" err="1">
                <a:solidFill>
                  <a:srgbClr val="212121"/>
                </a:solidFill>
                <a:latin typeface="+mj-lt"/>
                <a:hlinkClick r:id="rId5"/>
              </a:rPr>
              <a:t>from</a:t>
            </a:r>
            <a:r>
              <a:rPr lang="es-EC" sz="1400" noProof="0" dirty="0">
                <a:solidFill>
                  <a:srgbClr val="212121"/>
                </a:solidFill>
                <a:latin typeface="+mj-lt"/>
                <a:hlinkClick r:id="rId5"/>
              </a:rPr>
              <a:t> local </a:t>
            </a:r>
            <a:r>
              <a:rPr lang="es-EC" sz="1400" noProof="0" dirty="0" err="1">
                <a:solidFill>
                  <a:srgbClr val="212121"/>
                </a:solidFill>
                <a:latin typeface="+mj-lt"/>
                <a:hlinkClick r:id="rId5"/>
              </a:rPr>
              <a:t>inflows</a:t>
            </a:r>
            <a:r>
              <a:rPr lang="es-EC" sz="1400" noProof="0" dirty="0">
                <a:solidFill>
                  <a:srgbClr val="212121"/>
                </a:solidFill>
                <a:latin typeface="+mj-lt"/>
                <a:hlinkClick r:id="rId5"/>
              </a:rPr>
              <a:t> in “</a:t>
            </a:r>
            <a:r>
              <a:rPr lang="es-EC" sz="1400" noProof="0" dirty="0" err="1">
                <a:solidFill>
                  <a:srgbClr val="212121"/>
                </a:solidFill>
                <a:latin typeface="+mj-lt"/>
                <a:hlinkClick r:id="rId5"/>
              </a:rPr>
              <a:t>almost</a:t>
            </a:r>
            <a:r>
              <a:rPr lang="es-EC" sz="1400" noProof="0" dirty="0">
                <a:solidFill>
                  <a:srgbClr val="212121"/>
                </a:solidFill>
                <a:latin typeface="+mj-lt"/>
                <a:hlinkClick r:id="rId5"/>
              </a:rPr>
              <a:t> no-time” </a:t>
            </a:r>
            <a:r>
              <a:rPr lang="es-EC" sz="1400" noProof="0" dirty="0" err="1">
                <a:solidFill>
                  <a:srgbClr val="212121"/>
                </a:solidFill>
                <a:latin typeface="+mj-lt"/>
                <a:hlinkClick r:id="rId5"/>
              </a:rPr>
              <a:t>using</a:t>
            </a:r>
            <a:r>
              <a:rPr lang="es-EC" sz="1400" noProof="0" dirty="0">
                <a:solidFill>
                  <a:srgbClr val="212121"/>
                </a:solidFill>
                <a:latin typeface="+mj-lt"/>
                <a:hlinkClick r:id="rId5"/>
              </a:rPr>
              <a:t> </a:t>
            </a:r>
            <a:r>
              <a:rPr lang="es-EC" sz="1400" noProof="0" dirty="0" err="1">
                <a:solidFill>
                  <a:srgbClr val="212121"/>
                </a:solidFill>
                <a:latin typeface="+mj-lt"/>
                <a:hlinkClick r:id="rId5"/>
              </a:rPr>
              <a:t>Self-Organizing</a:t>
            </a:r>
            <a:r>
              <a:rPr lang="es-EC" sz="1400" noProof="0" dirty="0">
                <a:solidFill>
                  <a:srgbClr val="212121"/>
                </a:solidFill>
                <a:latin typeface="+mj-lt"/>
                <a:hlinkClick r:id="rId5"/>
              </a:rPr>
              <a:t> </a:t>
            </a:r>
            <a:r>
              <a:rPr lang="es-EC" sz="1400" noProof="0" dirty="0" err="1">
                <a:solidFill>
                  <a:srgbClr val="212121"/>
                </a:solidFill>
                <a:latin typeface="+mj-lt"/>
                <a:hlinkClick r:id="rId5"/>
              </a:rPr>
              <a:t>Maps</a:t>
            </a:r>
            <a:r>
              <a:rPr lang="es-EC" sz="1400" noProof="0" dirty="0">
                <a:solidFill>
                  <a:srgbClr val="212121"/>
                </a:solidFill>
                <a:latin typeface="+mj-lt"/>
                <a:hlinkClick r:id="rId5"/>
              </a:rPr>
              <a:t>, 2018</a:t>
            </a:r>
            <a:endParaRPr lang="es-EC" sz="1400" noProof="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DBB72A-D619-3D92-0A08-25D75EFEB01A}"/>
              </a:ext>
            </a:extLst>
          </p:cNvPr>
          <p:cNvSpPr txBox="1"/>
          <p:nvPr/>
        </p:nvSpPr>
        <p:spPr>
          <a:xfrm>
            <a:off x="191181" y="5990803"/>
            <a:ext cx="717834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C" sz="1200" b="0" i="0" u="none" strike="noStrike" noProof="0" dirty="0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Joao P. </a:t>
            </a:r>
            <a:r>
              <a:rPr lang="es-EC" sz="1200" b="0" i="0" u="none" strike="noStrike" noProof="0" dirty="0" err="1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Leitao</a:t>
            </a:r>
            <a:r>
              <a:rPr lang="es-EC" sz="1200" b="0" i="0" u="none" strike="noStrike" noProof="0" dirty="0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Mohamed </a:t>
            </a:r>
            <a:r>
              <a:rPr lang="es-EC" sz="1200" b="0" i="0" u="none" strike="noStrike" noProof="0" dirty="0" err="1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Zaghloul</a:t>
            </a:r>
            <a:r>
              <a:rPr lang="es-EC" sz="1200" b="0" i="0" u="none" strike="noStrike" noProof="0" dirty="0">
                <a:solidFill>
                  <a:schemeClr val="bg2"/>
                </a:solidFill>
                <a:effectLst/>
                <a:latin typeface="Open Sans" pitchFamily="2" charset="0"/>
                <a:ea typeface="Open Sans" pitchFamily="2" charset="0"/>
                <a:cs typeface="Open Sans" pitchFamily="2" charset="0"/>
              </a:rPr>
              <a:t>, Vahid Moosavi</a:t>
            </a:r>
            <a:endParaRPr lang="es-EC" sz="1400" noProof="0" dirty="0">
              <a:solidFill>
                <a:schemeClr val="bg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5194AB-636A-C61F-C023-FFD643472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Modelado sustituto y descubrimiento de conocimiento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6305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1" descr="title-id"/>
          <p:cNvSpPr txBox="1"/>
          <p:nvPr/>
        </p:nvSpPr>
        <p:spPr>
          <a:xfrm>
            <a:off x="3444041" y="2123588"/>
            <a:ext cx="8485295" cy="2335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3200" b="1" noProof="0" dirty="0">
                <a:solidFill>
                  <a:srgbClr val="5B5B5B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Inter"/>
              </a:rPr>
              <a:t>¿Cuál o cuáles son los roles de los modelos de lenguaje grandes (</a:t>
            </a:r>
            <a:r>
              <a:rPr lang="es-ES" sz="3200" b="1" noProof="0" dirty="0" err="1">
                <a:solidFill>
                  <a:srgbClr val="5B5B5B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Inter"/>
              </a:rPr>
              <a:t>LLMs</a:t>
            </a:r>
            <a:r>
              <a:rPr lang="es-ES" sz="3200" b="1" noProof="0" dirty="0">
                <a:solidFill>
                  <a:srgbClr val="5B5B5B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Inter"/>
              </a:rPr>
              <a:t>), como Gemini y </a:t>
            </a:r>
            <a:r>
              <a:rPr lang="es-ES" sz="3200" b="1" noProof="0" dirty="0" err="1">
                <a:solidFill>
                  <a:srgbClr val="5B5B5B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Inter"/>
              </a:rPr>
              <a:t>ChatGPT</a:t>
            </a:r>
            <a:r>
              <a:rPr lang="es-ES" sz="3200" b="1" noProof="0" dirty="0">
                <a:solidFill>
                  <a:srgbClr val="5B5B5B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Inter"/>
              </a:rPr>
              <a:t>, en el futuro de la ciencia de datos?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S" sz="3200" b="1" dirty="0">
              <a:solidFill>
                <a:srgbClr val="5B5B5B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Inter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3200" b="1" noProof="0" dirty="0">
                <a:solidFill>
                  <a:srgbClr val="5B5B5B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Inter"/>
              </a:rPr>
              <a:t>Discutan entre ustedes!</a:t>
            </a:r>
            <a:endParaRPr lang="es-EC" sz="3200" b="1" noProof="0" dirty="0">
              <a:solidFill>
                <a:srgbClr val="5B5B5B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Inter"/>
            </a:endParaRPr>
          </a:p>
        </p:txBody>
      </p:sp>
      <p:pic>
        <p:nvPicPr>
          <p:cNvPr id="4" name="Graphic 3" descr="Questions with solid fill">
            <a:extLst>
              <a:ext uri="{FF2B5EF4-FFF2-40B4-BE49-F238E27FC236}">
                <a16:creationId xmlns:a16="http://schemas.microsoft.com/office/drawing/2014/main" id="{44C0CB9A-3516-398E-26A2-3B5EB3FE3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1899" y="1819554"/>
            <a:ext cx="2639330" cy="263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4227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3293-01DA-06B2-153B-7882C45E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LLMs</a:t>
            </a:r>
            <a:r>
              <a:rPr lang="es-ES" dirty="0"/>
              <a:t> van a reemplazar a los científicos de datos?</a:t>
            </a:r>
            <a:endParaRPr lang="es-EC" dirty="0"/>
          </a:p>
        </p:txBody>
      </p:sp>
      <p:sp>
        <p:nvSpPr>
          <p:cNvPr id="3" name="Google Shape;461;p52">
            <a:extLst>
              <a:ext uri="{FF2B5EF4-FFF2-40B4-BE49-F238E27FC236}">
                <a16:creationId xmlns:a16="http://schemas.microsoft.com/office/drawing/2014/main" id="{5347F405-EDBC-F6C9-36D5-2043DB5348BC}"/>
              </a:ext>
            </a:extLst>
          </p:cNvPr>
          <p:cNvSpPr txBox="1">
            <a:spLocks/>
          </p:cNvSpPr>
          <p:nvPr/>
        </p:nvSpPr>
        <p:spPr bwMode="auto">
          <a:xfrm>
            <a:off x="0" y="538164"/>
            <a:ext cx="11358563" cy="61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121884" tIns="121884" rIns="121884" bIns="121884" numCol="1" anchor="t" anchorCtr="0" compatLnSpc="1">
            <a:prstTxWarp prst="textNoShape">
              <a:avLst/>
            </a:prstTxWarp>
            <a:noAutofit/>
          </a:bodyPr>
          <a:lstStyle>
            <a:lvl1pPr marL="0" indent="-214272" algn="l" rtl="0" eaLnBrk="1" fontAlgn="base" hangingPunct="1">
              <a:spcBef>
                <a:spcPts val="0"/>
              </a:spcBef>
              <a:spcAft>
                <a:spcPts val="238"/>
              </a:spcAft>
              <a:buChar char="•"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300">
                <a:solidFill>
                  <a:schemeClr val="tx1"/>
                </a:solidFill>
                <a:latin typeface="+mn-lt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indent="0">
              <a:buFontTx/>
              <a:buNone/>
            </a:pPr>
            <a:r>
              <a:rPr lang="es-ES" u="sng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Respuesta corta: Nadie lo sabe con certeza. Pero, yo soy optimista!</a:t>
            </a:r>
            <a:endParaRPr lang="es-EC" kern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" name="Google Shape;463;p52">
            <a:extLst>
              <a:ext uri="{FF2B5EF4-FFF2-40B4-BE49-F238E27FC236}">
                <a16:creationId xmlns:a16="http://schemas.microsoft.com/office/drawing/2014/main" id="{7A5011AE-74DE-7301-4CFD-C17CCA8D92F9}"/>
              </a:ext>
            </a:extLst>
          </p:cNvPr>
          <p:cNvGrpSpPr/>
          <p:nvPr/>
        </p:nvGrpSpPr>
        <p:grpSpPr>
          <a:xfrm>
            <a:off x="374484" y="866010"/>
            <a:ext cx="3228380" cy="1685214"/>
            <a:chOff x="280900" y="963100"/>
            <a:chExt cx="2421600" cy="1264075"/>
          </a:xfrm>
        </p:grpSpPr>
        <p:sp>
          <p:nvSpPr>
            <p:cNvPr id="5" name="Google Shape;464;p52">
              <a:extLst>
                <a:ext uri="{FF2B5EF4-FFF2-40B4-BE49-F238E27FC236}">
                  <a16:creationId xmlns:a16="http://schemas.microsoft.com/office/drawing/2014/main" id="{5BC75FC8-6500-CF0D-683D-6A49DF9091D1}"/>
                </a:ext>
              </a:extLst>
            </p:cNvPr>
            <p:cNvSpPr/>
            <p:nvPr/>
          </p:nvSpPr>
          <p:spPr>
            <a:xfrm>
              <a:off x="280900" y="1345775"/>
              <a:ext cx="2421600" cy="88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S" sz="2533" noProof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Reúne contexto y haz preguntas perspicaces.</a:t>
              </a:r>
              <a:endParaRPr lang="es-EC" sz="2533" noProof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endParaRPr>
            </a:p>
          </p:txBody>
        </p:sp>
        <p:sp>
          <p:nvSpPr>
            <p:cNvPr id="6" name="Google Shape;465;p52">
              <a:extLst>
                <a:ext uri="{FF2B5EF4-FFF2-40B4-BE49-F238E27FC236}">
                  <a16:creationId xmlns:a16="http://schemas.microsoft.com/office/drawing/2014/main" id="{943BF726-0C5B-0AB0-3EAF-3F38EBD5C990}"/>
                </a:ext>
              </a:extLst>
            </p:cNvPr>
            <p:cNvSpPr txBox="1"/>
            <p:nvPr/>
          </p:nvSpPr>
          <p:spPr>
            <a:xfrm>
              <a:off x="1051200" y="963100"/>
              <a:ext cx="905501" cy="430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C" sz="2133" noProof="0" dirty="0">
                  <a:solidFill>
                    <a:schemeClr val="dk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Paso 1</a:t>
              </a:r>
            </a:p>
          </p:txBody>
        </p:sp>
      </p:grpSp>
      <p:grpSp>
        <p:nvGrpSpPr>
          <p:cNvPr id="7" name="Google Shape;466;p52">
            <a:extLst>
              <a:ext uri="{FF2B5EF4-FFF2-40B4-BE49-F238E27FC236}">
                <a16:creationId xmlns:a16="http://schemas.microsoft.com/office/drawing/2014/main" id="{ADFBD74E-3388-074B-04FC-197EEE87F866}"/>
              </a:ext>
            </a:extLst>
          </p:cNvPr>
          <p:cNvGrpSpPr/>
          <p:nvPr/>
        </p:nvGrpSpPr>
        <p:grpSpPr>
          <a:xfrm>
            <a:off x="4481016" y="866010"/>
            <a:ext cx="3228380" cy="1685214"/>
            <a:chOff x="3361200" y="963100"/>
            <a:chExt cx="2421600" cy="1264075"/>
          </a:xfrm>
        </p:grpSpPr>
        <p:sp>
          <p:nvSpPr>
            <p:cNvPr id="8" name="Google Shape;467;p52">
              <a:extLst>
                <a:ext uri="{FF2B5EF4-FFF2-40B4-BE49-F238E27FC236}">
                  <a16:creationId xmlns:a16="http://schemas.microsoft.com/office/drawing/2014/main" id="{90C24072-0D7D-EBDD-944C-69848175B725}"/>
                </a:ext>
              </a:extLst>
            </p:cNvPr>
            <p:cNvSpPr/>
            <p:nvPr/>
          </p:nvSpPr>
          <p:spPr>
            <a:xfrm>
              <a:off x="3361200" y="1345775"/>
              <a:ext cx="2421600" cy="88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C" sz="2533" noProof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Planifica análisis que respondan a tus preguntas.</a:t>
              </a:r>
            </a:p>
          </p:txBody>
        </p:sp>
        <p:sp>
          <p:nvSpPr>
            <p:cNvPr id="9" name="Google Shape;468;p52">
              <a:extLst>
                <a:ext uri="{FF2B5EF4-FFF2-40B4-BE49-F238E27FC236}">
                  <a16:creationId xmlns:a16="http://schemas.microsoft.com/office/drawing/2014/main" id="{232CD093-77E1-2DC7-5D14-D910E0E7218E}"/>
                </a:ext>
              </a:extLst>
            </p:cNvPr>
            <p:cNvSpPr txBox="1"/>
            <p:nvPr/>
          </p:nvSpPr>
          <p:spPr>
            <a:xfrm>
              <a:off x="4101900" y="963100"/>
              <a:ext cx="905501" cy="430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C" sz="2133" noProof="0" dirty="0">
                  <a:solidFill>
                    <a:schemeClr val="dk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Paso 2</a:t>
              </a:r>
            </a:p>
          </p:txBody>
        </p:sp>
      </p:grpSp>
      <p:grpSp>
        <p:nvGrpSpPr>
          <p:cNvPr id="10" name="Google Shape;469;p52">
            <a:extLst>
              <a:ext uri="{FF2B5EF4-FFF2-40B4-BE49-F238E27FC236}">
                <a16:creationId xmlns:a16="http://schemas.microsoft.com/office/drawing/2014/main" id="{88545AA6-72AA-921C-051C-A9AE828D3B90}"/>
              </a:ext>
            </a:extLst>
          </p:cNvPr>
          <p:cNvGrpSpPr/>
          <p:nvPr/>
        </p:nvGrpSpPr>
        <p:grpSpPr>
          <a:xfrm>
            <a:off x="8638875" y="866010"/>
            <a:ext cx="3228380" cy="1685214"/>
            <a:chOff x="6480000" y="963100"/>
            <a:chExt cx="2421600" cy="1264075"/>
          </a:xfrm>
        </p:grpSpPr>
        <p:sp>
          <p:nvSpPr>
            <p:cNvPr id="11" name="Google Shape;470;p52">
              <a:extLst>
                <a:ext uri="{FF2B5EF4-FFF2-40B4-BE49-F238E27FC236}">
                  <a16:creationId xmlns:a16="http://schemas.microsoft.com/office/drawing/2014/main" id="{16E7F681-8D23-AD39-8FB6-6854CE0C99EF}"/>
                </a:ext>
              </a:extLst>
            </p:cNvPr>
            <p:cNvSpPr/>
            <p:nvPr/>
          </p:nvSpPr>
          <p:spPr>
            <a:xfrm>
              <a:off x="6480000" y="1345775"/>
              <a:ext cx="2421600" cy="88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C" sz="2533" noProof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Ejecuta los análisis elegidos.</a:t>
              </a:r>
            </a:p>
          </p:txBody>
        </p:sp>
        <p:sp>
          <p:nvSpPr>
            <p:cNvPr id="12" name="Google Shape;471;p52">
              <a:extLst>
                <a:ext uri="{FF2B5EF4-FFF2-40B4-BE49-F238E27FC236}">
                  <a16:creationId xmlns:a16="http://schemas.microsoft.com/office/drawing/2014/main" id="{D77DDA78-0368-02C3-C5AD-0371CC019F18}"/>
                </a:ext>
              </a:extLst>
            </p:cNvPr>
            <p:cNvSpPr txBox="1"/>
            <p:nvPr/>
          </p:nvSpPr>
          <p:spPr>
            <a:xfrm>
              <a:off x="7182201" y="963100"/>
              <a:ext cx="910600" cy="430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C" sz="2133" dirty="0">
                  <a:solidFill>
                    <a:schemeClr val="dk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Paso</a:t>
              </a:r>
              <a:r>
                <a:rPr lang="es-EC" sz="2133" noProof="0" dirty="0">
                  <a:solidFill>
                    <a:schemeClr val="dk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 3</a:t>
              </a:r>
            </a:p>
          </p:txBody>
        </p:sp>
      </p:grpSp>
      <p:sp>
        <p:nvSpPr>
          <p:cNvPr id="13" name="Google Shape;472;p52">
            <a:extLst>
              <a:ext uri="{FF2B5EF4-FFF2-40B4-BE49-F238E27FC236}">
                <a16:creationId xmlns:a16="http://schemas.microsoft.com/office/drawing/2014/main" id="{4973F366-231E-78A9-402A-CCB96737D86A}"/>
              </a:ext>
            </a:extLst>
          </p:cNvPr>
          <p:cNvSpPr txBox="1"/>
          <p:nvPr/>
        </p:nvSpPr>
        <p:spPr>
          <a:xfrm>
            <a:off x="8638875" y="2793351"/>
            <a:ext cx="3228380" cy="320022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884" tIns="121884" rIns="121884" bIns="121884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133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Con el contexto y las instrucciones adecuadas, los </a:t>
            </a:r>
            <a:r>
              <a:rPr lang="es-ES" sz="2133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LLMs</a:t>
            </a:r>
            <a:r>
              <a:rPr lang="es-ES" sz="2133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 pueden ayudar mucho aquí.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C" sz="2133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Roboto Ligh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Pero, debes ser capaz de verificar los resultados!</a:t>
            </a:r>
          </a:p>
        </p:txBody>
      </p:sp>
      <p:sp>
        <p:nvSpPr>
          <p:cNvPr id="14" name="Google Shape;473;p52">
            <a:extLst>
              <a:ext uri="{FF2B5EF4-FFF2-40B4-BE49-F238E27FC236}">
                <a16:creationId xmlns:a16="http://schemas.microsoft.com/office/drawing/2014/main" id="{20E5166E-D1FE-C8AD-677B-EF7EDF87E8FD}"/>
              </a:ext>
            </a:extLst>
          </p:cNvPr>
          <p:cNvSpPr txBox="1"/>
          <p:nvPr/>
        </p:nvSpPr>
        <p:spPr>
          <a:xfrm>
            <a:off x="4369431" y="2836713"/>
            <a:ext cx="3568335" cy="2871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884" tIns="121884" rIns="121884" bIns="121884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Los </a:t>
            </a:r>
            <a:r>
              <a:rPr lang="es-EC" sz="2133" noProof="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LLMs</a:t>
            </a: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 pueden ofrecer consejos mientras evalúas opciones.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C" sz="2133" noProof="0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Roboto Ligh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Pero, la elección del mejor análisis suele ser subjetiva. La experiencia importa</a:t>
            </a:r>
          </a:p>
        </p:txBody>
      </p:sp>
      <p:sp>
        <p:nvSpPr>
          <p:cNvPr id="15" name="Google Shape;474;p52">
            <a:extLst>
              <a:ext uri="{FF2B5EF4-FFF2-40B4-BE49-F238E27FC236}">
                <a16:creationId xmlns:a16="http://schemas.microsoft.com/office/drawing/2014/main" id="{234801A7-5014-F019-BED8-44028D6ED1FF}"/>
              </a:ext>
            </a:extLst>
          </p:cNvPr>
          <p:cNvSpPr txBox="1"/>
          <p:nvPr/>
        </p:nvSpPr>
        <p:spPr>
          <a:xfrm>
            <a:off x="256700" y="2793351"/>
            <a:ext cx="3463949" cy="2871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121884" tIns="121884" rIns="121884" bIns="121884" anchor="t" anchorCtr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S" sz="2133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Los </a:t>
            </a:r>
            <a:r>
              <a:rPr lang="es-ES" sz="2133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LLMs</a:t>
            </a:r>
            <a:r>
              <a:rPr lang="es-ES" sz="2133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 no logran captar plenamente los deseos, capacidades y personalidades de organizaciones complejas.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s-EC" sz="2133" noProof="0" dirty="0">
              <a:solidFill>
                <a:schemeClr val="dk1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Roboto Light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Al menos por ahora!</a:t>
            </a:r>
          </a:p>
        </p:txBody>
      </p:sp>
    </p:spTree>
    <p:extLst>
      <p:ext uri="{BB962C8B-B14F-4D97-AF65-F5344CB8AC3E}">
        <p14:creationId xmlns:p14="http://schemas.microsoft.com/office/powerpoint/2010/main" val="4223889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2AE1F-400A-AC91-E09D-EF638A008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 err="1"/>
              <a:t>Intro</a:t>
            </a:r>
            <a:r>
              <a:rPr lang="es-EC" noProof="0" dirty="0"/>
              <a:t> - Instructor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43A5FC-8486-51A7-1D6E-ED22768EA1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658" y="1464990"/>
            <a:ext cx="3929608" cy="3929608"/>
          </a:xfrm>
          <a:prstGeom prst="ellipse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1F13DCC-FDDF-6C05-328A-2F5EE82761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191432" y="1210093"/>
            <a:ext cx="6735097" cy="1426488"/>
          </a:xfrm>
        </p:spPr>
        <p:txBody>
          <a:bodyPr wrap="square" anchor="t">
            <a:noAutofit/>
          </a:bodyPr>
          <a:lstStyle/>
          <a:p>
            <a:pPr indent="0">
              <a:buNone/>
            </a:pPr>
            <a:r>
              <a:rPr lang="es-EC" sz="20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Dr. Mateo Neira</a:t>
            </a:r>
          </a:p>
          <a:p>
            <a:r>
              <a:rPr lang="es-EC" sz="2000" noProof="0" dirty="0"/>
              <a:t>Senior Machine </a:t>
            </a:r>
            <a:r>
              <a:rPr lang="es-EC" sz="2000" noProof="0" dirty="0" err="1"/>
              <a:t>Learning</a:t>
            </a:r>
            <a:r>
              <a:rPr lang="es-EC" sz="2000" noProof="0" dirty="0"/>
              <a:t> </a:t>
            </a:r>
            <a:r>
              <a:rPr lang="es-EC" sz="2000" noProof="0" dirty="0" err="1"/>
              <a:t>Engineer</a:t>
            </a:r>
            <a:r>
              <a:rPr lang="es-EC" sz="2000" noProof="0" dirty="0"/>
              <a:t> · </a:t>
            </a:r>
            <a:r>
              <a:rPr lang="es-EC" sz="2000" noProof="0" dirty="0" err="1"/>
              <a:t>Vu.City</a:t>
            </a:r>
            <a:endParaRPr lang="es-EC" sz="2000" noProof="0" dirty="0"/>
          </a:p>
          <a:p>
            <a:r>
              <a:rPr lang="es-EC" sz="2000" noProof="0" dirty="0"/>
              <a:t>Investigador Honorario · </a:t>
            </a:r>
            <a:r>
              <a:rPr lang="es-EC" sz="2000" noProof="0" dirty="0" err="1"/>
              <a:t>University</a:t>
            </a:r>
            <a:r>
              <a:rPr lang="es-EC" sz="2000" noProof="0" dirty="0"/>
              <a:t> </a:t>
            </a:r>
            <a:r>
              <a:rPr lang="es-EC" sz="2000" noProof="0" dirty="0" err="1"/>
              <a:t>College</a:t>
            </a:r>
            <a:r>
              <a:rPr lang="es-EC" sz="2000" noProof="0" dirty="0"/>
              <a:t> London</a:t>
            </a:r>
          </a:p>
          <a:p>
            <a:pPr indent="0">
              <a:buNone/>
            </a:pPr>
            <a:endParaRPr lang="es-EC" sz="2000" b="1" noProof="0" dirty="0"/>
          </a:p>
          <a:p>
            <a:pPr indent="0">
              <a:buNone/>
            </a:pPr>
            <a:endParaRPr lang="es-EC" sz="2000" noProof="0" dirty="0"/>
          </a:p>
          <a:p>
            <a:pPr indent="0">
              <a:buNone/>
            </a:pPr>
            <a:endParaRPr lang="es-EC" sz="2000" noProof="0" dirty="0"/>
          </a:p>
          <a:p>
            <a:pPr indent="0">
              <a:buNone/>
            </a:pPr>
            <a:endParaRPr lang="es-EC" sz="2000" noProof="0" dirty="0"/>
          </a:p>
          <a:p>
            <a:pPr indent="0">
              <a:buNone/>
            </a:pPr>
            <a:endParaRPr lang="es-EC" sz="2000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EA389E-0ED0-2041-888E-E8A5EC757D57}"/>
              </a:ext>
            </a:extLst>
          </p:cNvPr>
          <p:cNvSpPr/>
          <p:nvPr/>
        </p:nvSpPr>
        <p:spPr>
          <a:xfrm>
            <a:off x="5191432" y="3970671"/>
            <a:ext cx="6539322" cy="338554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aleway" panose="020B0503030101060003" pitchFamily="34" charset="0"/>
              </a:rPr>
              <a:t>Áreas de investigación y experiencia técnica</a:t>
            </a:r>
            <a:endParaRPr kumimoji="0" lang="es-EC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aleway" panose="020B0503030101060003" pitchFamily="34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F0AD415-3F59-A274-67DE-7E4504B1BA3C}"/>
              </a:ext>
            </a:extLst>
          </p:cNvPr>
          <p:cNvSpPr txBox="1">
            <a:spLocks/>
          </p:cNvSpPr>
          <p:nvPr/>
        </p:nvSpPr>
        <p:spPr bwMode="auto">
          <a:xfrm>
            <a:off x="5191431" y="4500315"/>
            <a:ext cx="6539323" cy="1443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300">
                <a:solidFill>
                  <a:schemeClr val="tx1"/>
                </a:solidFill>
                <a:latin typeface="+mn-lt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/>
              <a:t>Inteligencia espacial y analítica urbana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/>
              <a:t>Ingeniería de sistemas de datos y ML en producción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/>
              <a:t>Ciencia de redes y sistemas complejos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sz="1800" noProof="0" dirty="0"/>
              <a:t>Sistemas de apoyo a la toma de decisiones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18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sz="1800" kern="0" noProof="0" dirty="0"/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18EBCF4-B7F0-2289-3139-7258AFF24D87}"/>
              </a:ext>
            </a:extLst>
          </p:cNvPr>
          <p:cNvSpPr txBox="1">
            <a:spLocks/>
          </p:cNvSpPr>
          <p:nvPr/>
        </p:nvSpPr>
        <p:spPr bwMode="auto">
          <a:xfrm>
            <a:off x="8393034" y="2474520"/>
            <a:ext cx="2447620" cy="1044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300">
                <a:solidFill>
                  <a:schemeClr val="tx1"/>
                </a:solidFill>
                <a:latin typeface="+mn-lt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Foster + </a:t>
            </a:r>
            <a:r>
              <a:rPr lang="es-EC" b="1" noProof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Partners</a:t>
            </a:r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pPr algn="ctr"/>
            <a:r>
              <a:rPr lang="es-EC" noProof="0" dirty="0" err="1"/>
              <a:t>Associate</a:t>
            </a:r>
            <a:r>
              <a:rPr lang="es-EC" noProof="0" dirty="0"/>
              <a:t> </a:t>
            </a:r>
            <a:r>
              <a:rPr lang="es-EC" noProof="0" dirty="0" err="1"/>
              <a:t>Partner</a:t>
            </a:r>
            <a:r>
              <a:rPr lang="es-EC" noProof="0" dirty="0"/>
              <a:t> </a:t>
            </a:r>
          </a:p>
          <a:p>
            <a:pPr algn="ctr"/>
            <a:r>
              <a:rPr lang="es-EC" noProof="0" dirty="0"/>
              <a:t>2017-2025</a:t>
            </a:r>
          </a:p>
          <a:p>
            <a:endParaRPr lang="es-EC" kern="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D2279A7A-0187-3BD7-0685-94E843D0A411}"/>
              </a:ext>
            </a:extLst>
          </p:cNvPr>
          <p:cNvSpPr txBox="1">
            <a:spLocks/>
          </p:cNvSpPr>
          <p:nvPr/>
        </p:nvSpPr>
        <p:spPr bwMode="auto">
          <a:xfrm>
            <a:off x="5672931" y="2474520"/>
            <a:ext cx="2529603" cy="1044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  <a:noAutofit/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238"/>
              </a:spcAft>
              <a:buClrTx/>
              <a:buSzTx/>
              <a:buFont typeface="+mj-lt"/>
              <a:buNone/>
              <a:tabLst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300">
                <a:solidFill>
                  <a:schemeClr val="tx1"/>
                </a:solidFill>
                <a:latin typeface="+mn-lt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Alan Turing Institute</a:t>
            </a:r>
          </a:p>
          <a:p>
            <a:pPr algn="ctr"/>
            <a:r>
              <a:rPr lang="es-EC" noProof="0" dirty="0"/>
              <a:t>Doctoral </a:t>
            </a:r>
            <a:r>
              <a:rPr lang="es-EC" noProof="0" dirty="0" err="1"/>
              <a:t>Researcher</a:t>
            </a:r>
            <a:endParaRPr lang="es-EC" noProof="0" dirty="0"/>
          </a:p>
          <a:p>
            <a:pPr algn="ctr"/>
            <a:r>
              <a:rPr lang="es-EC" noProof="0" dirty="0"/>
              <a:t>2018-2022</a:t>
            </a:r>
          </a:p>
          <a:p>
            <a:endParaRPr lang="es-EC" kern="0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48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5808C-8793-4B08-105F-CC30EA267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CCB56-76F7-3645-8282-F15BC4A96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LLMs</a:t>
            </a:r>
            <a:r>
              <a:rPr lang="es-ES" dirty="0"/>
              <a:t> van a reemplazar a los científicos de datos?</a:t>
            </a:r>
            <a:endParaRPr lang="es-EC" dirty="0"/>
          </a:p>
        </p:txBody>
      </p:sp>
      <p:sp>
        <p:nvSpPr>
          <p:cNvPr id="3" name="Google Shape;461;p52">
            <a:extLst>
              <a:ext uri="{FF2B5EF4-FFF2-40B4-BE49-F238E27FC236}">
                <a16:creationId xmlns:a16="http://schemas.microsoft.com/office/drawing/2014/main" id="{3784EBF7-7579-DE1F-4BBC-7CEF290F3E9B}"/>
              </a:ext>
            </a:extLst>
          </p:cNvPr>
          <p:cNvSpPr txBox="1">
            <a:spLocks/>
          </p:cNvSpPr>
          <p:nvPr/>
        </p:nvSpPr>
        <p:spPr bwMode="auto">
          <a:xfrm>
            <a:off x="0" y="538164"/>
            <a:ext cx="11358563" cy="61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spcFirstLastPara="1" vert="horz" wrap="square" lIns="121884" tIns="121884" rIns="121884" bIns="121884" numCol="1" anchor="t" anchorCtr="0" compatLnSpc="1">
            <a:prstTxWarp prst="textNoShape">
              <a:avLst/>
            </a:prstTxWarp>
            <a:noAutofit/>
          </a:bodyPr>
          <a:lstStyle>
            <a:lvl1pPr marL="0" indent="-214272" algn="l" rtl="0" eaLnBrk="1" fontAlgn="base" hangingPunct="1">
              <a:spcBef>
                <a:spcPts val="0"/>
              </a:spcBef>
              <a:spcAft>
                <a:spcPts val="238"/>
              </a:spcAft>
              <a:buChar char="•"/>
              <a:defRPr sz="1600">
                <a:solidFill>
                  <a:schemeClr val="bg2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84408" indent="-340157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3300">
                <a:solidFill>
                  <a:schemeClr val="tx1"/>
                </a:solidFill>
                <a:latin typeface="+mn-lt"/>
              </a:defRPr>
            </a:lvl2pPr>
            <a:lvl3pPr marL="1360627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900">
                <a:solidFill>
                  <a:schemeClr val="tx1"/>
                </a:solidFill>
                <a:latin typeface="+mn-lt"/>
              </a:defRPr>
            </a:lvl3pPr>
            <a:lvl4pPr marL="1904878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4pPr>
            <a:lvl5pPr marL="2449129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5pPr>
            <a:lvl6pPr marL="2993380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6pPr>
            <a:lvl7pPr marL="3537631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7pPr>
            <a:lvl8pPr marL="408188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8pPr>
            <a:lvl9pPr marL="4626132" indent="-27212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400">
                <a:solidFill>
                  <a:schemeClr val="tx1"/>
                </a:solidFill>
                <a:latin typeface="+mn-lt"/>
              </a:defRPr>
            </a:lvl9pPr>
          </a:lstStyle>
          <a:p>
            <a:pPr indent="0">
              <a:buFontTx/>
              <a:buNone/>
            </a:pPr>
            <a:r>
              <a:rPr lang="es-ES" u="sng" kern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Respuesta corta: Nadie lo sabe con certeza. Pero, yo soy optimista!</a:t>
            </a:r>
            <a:endParaRPr lang="es-EC" kern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grpSp>
        <p:nvGrpSpPr>
          <p:cNvPr id="4" name="Google Shape;463;p52">
            <a:extLst>
              <a:ext uri="{FF2B5EF4-FFF2-40B4-BE49-F238E27FC236}">
                <a16:creationId xmlns:a16="http://schemas.microsoft.com/office/drawing/2014/main" id="{584C5C04-1AED-471F-54C8-08830ABD25E4}"/>
              </a:ext>
            </a:extLst>
          </p:cNvPr>
          <p:cNvGrpSpPr/>
          <p:nvPr/>
        </p:nvGrpSpPr>
        <p:grpSpPr>
          <a:xfrm>
            <a:off x="374484" y="866010"/>
            <a:ext cx="3228380" cy="1685214"/>
            <a:chOff x="280900" y="963100"/>
            <a:chExt cx="2421600" cy="1264075"/>
          </a:xfrm>
        </p:grpSpPr>
        <p:sp>
          <p:nvSpPr>
            <p:cNvPr id="5" name="Google Shape;464;p52">
              <a:extLst>
                <a:ext uri="{FF2B5EF4-FFF2-40B4-BE49-F238E27FC236}">
                  <a16:creationId xmlns:a16="http://schemas.microsoft.com/office/drawing/2014/main" id="{DEDD5B7F-BE8A-D214-B992-CB03000ED52C}"/>
                </a:ext>
              </a:extLst>
            </p:cNvPr>
            <p:cNvSpPr/>
            <p:nvPr/>
          </p:nvSpPr>
          <p:spPr>
            <a:xfrm>
              <a:off x="280900" y="1345775"/>
              <a:ext cx="2421600" cy="88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S" sz="2533" noProof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Reúne contexto y haz preguntas críticas.</a:t>
              </a:r>
              <a:endParaRPr lang="es-EC" sz="2533" noProof="0" dirty="0">
                <a:solidFill>
                  <a:schemeClr val="bg1">
                    <a:lumMod val="50000"/>
                    <a:lumOff val="50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endParaRPr>
            </a:p>
          </p:txBody>
        </p:sp>
        <p:sp>
          <p:nvSpPr>
            <p:cNvPr id="6" name="Google Shape;465;p52">
              <a:extLst>
                <a:ext uri="{FF2B5EF4-FFF2-40B4-BE49-F238E27FC236}">
                  <a16:creationId xmlns:a16="http://schemas.microsoft.com/office/drawing/2014/main" id="{FCEAFDD9-892F-E5FB-1195-5CF66A0E9A03}"/>
                </a:ext>
              </a:extLst>
            </p:cNvPr>
            <p:cNvSpPr txBox="1"/>
            <p:nvPr/>
          </p:nvSpPr>
          <p:spPr>
            <a:xfrm>
              <a:off x="1051200" y="963100"/>
              <a:ext cx="905501" cy="430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C" sz="2133" noProof="0" dirty="0">
                  <a:solidFill>
                    <a:schemeClr val="dk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Paso 1</a:t>
              </a:r>
            </a:p>
          </p:txBody>
        </p:sp>
      </p:grpSp>
      <p:grpSp>
        <p:nvGrpSpPr>
          <p:cNvPr id="7" name="Google Shape;466;p52">
            <a:extLst>
              <a:ext uri="{FF2B5EF4-FFF2-40B4-BE49-F238E27FC236}">
                <a16:creationId xmlns:a16="http://schemas.microsoft.com/office/drawing/2014/main" id="{561EB2DE-3D6B-5C34-1FA0-BFF090F1C8FC}"/>
              </a:ext>
            </a:extLst>
          </p:cNvPr>
          <p:cNvGrpSpPr/>
          <p:nvPr/>
        </p:nvGrpSpPr>
        <p:grpSpPr>
          <a:xfrm>
            <a:off x="4481016" y="866010"/>
            <a:ext cx="3228380" cy="1685214"/>
            <a:chOff x="3361200" y="963100"/>
            <a:chExt cx="2421600" cy="1264075"/>
          </a:xfrm>
        </p:grpSpPr>
        <p:sp>
          <p:nvSpPr>
            <p:cNvPr id="8" name="Google Shape;467;p52">
              <a:extLst>
                <a:ext uri="{FF2B5EF4-FFF2-40B4-BE49-F238E27FC236}">
                  <a16:creationId xmlns:a16="http://schemas.microsoft.com/office/drawing/2014/main" id="{5D105CFB-8DD0-13B4-7601-BC93F6321350}"/>
                </a:ext>
              </a:extLst>
            </p:cNvPr>
            <p:cNvSpPr/>
            <p:nvPr/>
          </p:nvSpPr>
          <p:spPr>
            <a:xfrm>
              <a:off x="3361200" y="1345775"/>
              <a:ext cx="2421600" cy="88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C" sz="2533" noProof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Planifica análisis que respondan a tus preguntas.</a:t>
              </a:r>
            </a:p>
          </p:txBody>
        </p:sp>
        <p:sp>
          <p:nvSpPr>
            <p:cNvPr id="9" name="Google Shape;468;p52">
              <a:extLst>
                <a:ext uri="{FF2B5EF4-FFF2-40B4-BE49-F238E27FC236}">
                  <a16:creationId xmlns:a16="http://schemas.microsoft.com/office/drawing/2014/main" id="{160B5304-5952-532A-99D7-BDD54B97943B}"/>
                </a:ext>
              </a:extLst>
            </p:cNvPr>
            <p:cNvSpPr txBox="1"/>
            <p:nvPr/>
          </p:nvSpPr>
          <p:spPr>
            <a:xfrm>
              <a:off x="4101900" y="963100"/>
              <a:ext cx="905501" cy="430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C" sz="2133" noProof="0" dirty="0">
                  <a:solidFill>
                    <a:schemeClr val="dk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Paso 2</a:t>
              </a:r>
            </a:p>
          </p:txBody>
        </p:sp>
      </p:grpSp>
      <p:grpSp>
        <p:nvGrpSpPr>
          <p:cNvPr id="10" name="Google Shape;469;p52">
            <a:extLst>
              <a:ext uri="{FF2B5EF4-FFF2-40B4-BE49-F238E27FC236}">
                <a16:creationId xmlns:a16="http://schemas.microsoft.com/office/drawing/2014/main" id="{87953A0C-D39B-929A-C461-046BB6029FE9}"/>
              </a:ext>
            </a:extLst>
          </p:cNvPr>
          <p:cNvGrpSpPr/>
          <p:nvPr/>
        </p:nvGrpSpPr>
        <p:grpSpPr>
          <a:xfrm>
            <a:off x="8638875" y="866010"/>
            <a:ext cx="3228380" cy="1685214"/>
            <a:chOff x="6480000" y="963100"/>
            <a:chExt cx="2421600" cy="1264075"/>
          </a:xfrm>
        </p:grpSpPr>
        <p:sp>
          <p:nvSpPr>
            <p:cNvPr id="11" name="Google Shape;470;p52">
              <a:extLst>
                <a:ext uri="{FF2B5EF4-FFF2-40B4-BE49-F238E27FC236}">
                  <a16:creationId xmlns:a16="http://schemas.microsoft.com/office/drawing/2014/main" id="{7EE8E9CF-54CA-460F-307D-E8B3B61F4FBA}"/>
                </a:ext>
              </a:extLst>
            </p:cNvPr>
            <p:cNvSpPr/>
            <p:nvPr/>
          </p:nvSpPr>
          <p:spPr>
            <a:xfrm>
              <a:off x="6480000" y="1345775"/>
              <a:ext cx="2421600" cy="8814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884" tIns="121884" rIns="121884" bIns="121884" anchor="ctr" anchorCtr="0">
              <a:no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C" sz="2533" noProof="0" dirty="0">
                  <a:solidFill>
                    <a:schemeClr val="bg1">
                      <a:lumMod val="50000"/>
                      <a:lumOff val="50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Ejecuta los análisis elegidos.</a:t>
              </a:r>
            </a:p>
          </p:txBody>
        </p:sp>
        <p:sp>
          <p:nvSpPr>
            <p:cNvPr id="12" name="Google Shape;471;p52">
              <a:extLst>
                <a:ext uri="{FF2B5EF4-FFF2-40B4-BE49-F238E27FC236}">
                  <a16:creationId xmlns:a16="http://schemas.microsoft.com/office/drawing/2014/main" id="{2D3A9E59-6B9D-3341-BDC3-30A8E963B552}"/>
                </a:ext>
              </a:extLst>
            </p:cNvPr>
            <p:cNvSpPr txBox="1"/>
            <p:nvPr/>
          </p:nvSpPr>
          <p:spPr>
            <a:xfrm>
              <a:off x="7182201" y="963100"/>
              <a:ext cx="910600" cy="4308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884" tIns="121884" rIns="121884" bIns="121884" anchor="t" anchorCtr="0">
              <a:spAutoFit/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</a:pPr>
              <a:r>
                <a:rPr lang="es-EC" sz="2133" dirty="0">
                  <a:solidFill>
                    <a:schemeClr val="dk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Paso</a:t>
              </a:r>
              <a:r>
                <a:rPr lang="es-EC" sz="2133" noProof="0" dirty="0">
                  <a:solidFill>
                    <a:schemeClr val="dk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  <a:sym typeface="Roboto Light"/>
                </a:rPr>
                <a:t> 3</a:t>
              </a:r>
            </a:p>
          </p:txBody>
        </p:sp>
      </p:grpSp>
      <p:sp>
        <p:nvSpPr>
          <p:cNvPr id="16" name="Google Shape;489;p53">
            <a:extLst>
              <a:ext uri="{FF2B5EF4-FFF2-40B4-BE49-F238E27FC236}">
                <a16:creationId xmlns:a16="http://schemas.microsoft.com/office/drawing/2014/main" id="{0E01F846-0067-0ECF-0240-D5A3EE3A1549}"/>
              </a:ext>
            </a:extLst>
          </p:cNvPr>
          <p:cNvSpPr txBox="1"/>
          <p:nvPr/>
        </p:nvSpPr>
        <p:spPr>
          <a:xfrm>
            <a:off x="374484" y="2771841"/>
            <a:ext cx="10752200" cy="3573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84" tIns="121884" rIns="121884" bIns="121884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Muchos de los ejercicios que veremos en este curso pueden ser respondidos por </a:t>
            </a:r>
            <a:r>
              <a:rPr lang="es-EC" sz="2133" noProof="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LLMs</a:t>
            </a: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. </a:t>
            </a: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</a:pPr>
            <a:b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</a:b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Si los </a:t>
            </a:r>
            <a:r>
              <a:rPr lang="es-EC" sz="2133" noProof="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LLMs</a:t>
            </a: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 escriben tus respuestas, estas </a:t>
            </a:r>
            <a:r>
              <a:rPr lang="es-EC" sz="2133" b="1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delegando</a:t>
            </a: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 los Pasos 1 y 2, y </a:t>
            </a:r>
            <a:r>
              <a:rPr lang="es-EC" sz="2133" b="1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nunca </a:t>
            </a:r>
            <a:r>
              <a:rPr lang="es-EC" sz="2133" b="1" noProof="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apredes</a:t>
            </a:r>
            <a:r>
              <a:rPr lang="es-EC" sz="2133" b="1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 a verificar los resultados </a:t>
            </a: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del paso 3. </a:t>
            </a:r>
          </a:p>
          <a:p>
            <a:pPr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b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</a:b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En otras palabras, te estas preparando para ser reemplazado por </a:t>
            </a:r>
            <a:r>
              <a:rPr lang="es-EC" sz="2133" noProof="0" dirty="0" err="1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LLMs</a:t>
            </a:r>
            <a:r>
              <a:rPr lang="es-EC" sz="2133" noProof="0" dirty="0">
                <a:solidFill>
                  <a:schemeClr val="dk1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 Light"/>
              </a:rPr>
              <a:t> en el futuro. </a:t>
            </a:r>
            <a:r>
              <a:rPr lang="es-EC" sz="2133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  <a:sym typeface="Roboto"/>
              </a:rPr>
              <a:t>Cuidado!</a:t>
            </a:r>
            <a:endParaRPr lang="es-EC" sz="2133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118340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D65072-5EC2-2189-11CE-117E45B8E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26AF15-C0A8-A400-7349-A3336C89F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Practica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D40A81-439F-9B5B-9157-E8AF01C06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563" y="600075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55E27C-E121-C44B-FEFA-7F832773CC3B}"/>
              </a:ext>
            </a:extLst>
          </p:cNvPr>
          <p:cNvSpPr txBox="1"/>
          <p:nvPr/>
        </p:nvSpPr>
        <p:spPr>
          <a:xfrm>
            <a:off x="6457950" y="5874703"/>
            <a:ext cx="51149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C" sz="2000" b="0" i="0" u="sng" strike="noStrike" kern="1200" cap="none" spc="0" normalizeH="0" baseline="0" noProof="0" dirty="0">
                <a:ln>
                  <a:noFill/>
                </a:ln>
                <a:solidFill>
                  <a:srgbClr val="4A86E8"/>
                </a:solidFill>
                <a:effectLst/>
                <a:uLnTx/>
                <a:uFillTx/>
                <a:latin typeface="Roboto" panose="02000000000000000000" pitchFamily="2" charset="0"/>
                <a:ea typeface="+mn-ea"/>
                <a:cs typeface="+mn-cs"/>
                <a:hlinkClick r:id="rId3"/>
              </a:rPr>
              <a:t>xkcd.com/2582</a:t>
            </a:r>
            <a:endParaRPr kumimoji="0" lang="es-EC" sz="1900" b="0" i="0" u="none" strike="noStrike" kern="1200" cap="none" spc="0" normalizeH="0" baseline="0" noProof="0" dirty="0">
              <a:ln>
                <a:noFill/>
              </a:ln>
              <a:solidFill>
                <a:srgbClr val="DDDDDD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1474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75873-8E37-0637-AEE0-2807233F21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ctr">
            <a:normAutofit/>
          </a:bodyPr>
          <a:lstStyle/>
          <a:p>
            <a:r>
              <a:rPr lang="es-EC" noProof="0" dirty="0"/>
              <a:t>Objetivos del curso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79B09A-DBAD-3EC9-159D-03093A3C10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42624" y="1372394"/>
            <a:ext cx="8705163" cy="4114800"/>
          </a:xfrm>
        </p:spPr>
        <p:txBody>
          <a:bodyPr wrap="square" anchor="t">
            <a:noAutofit/>
          </a:bodyPr>
          <a:lstStyle/>
          <a:p>
            <a:pPr indent="0" algn="ctr">
              <a:buNone/>
            </a:pPr>
            <a:r>
              <a:rPr lang="es-EC" sz="2000" noProof="0" dirty="0"/>
              <a:t>El módulo tiene por objetivo principal desarrollar destrezas en el </a:t>
            </a:r>
            <a:r>
              <a:rPr lang="es-EC" sz="20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manejo de análisis de datos </a:t>
            </a:r>
            <a:r>
              <a:rPr lang="es-EC" sz="2000" noProof="0" dirty="0"/>
              <a:t>para aplicaciones en </a:t>
            </a:r>
            <a:r>
              <a:rPr lang="es-EC" sz="20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sostenibilidad urbana</a:t>
            </a:r>
            <a:r>
              <a:rPr lang="es-EC" sz="2000" noProof="0" dirty="0"/>
              <a:t>. </a:t>
            </a:r>
          </a:p>
          <a:p>
            <a:pPr indent="0" algn="ctr">
              <a:buNone/>
            </a:pPr>
            <a:endParaRPr lang="es-EC" sz="2000" noProof="0" dirty="0"/>
          </a:p>
          <a:p>
            <a:pPr indent="0" algn="ctr">
              <a:buNone/>
            </a:pPr>
            <a:endParaRPr lang="es-EC" sz="2000" noProof="0" dirty="0"/>
          </a:p>
          <a:p>
            <a:pPr indent="0" algn="ctr">
              <a:buNone/>
            </a:pPr>
            <a:endParaRPr lang="es-EC" sz="2000" noProof="0" dirty="0"/>
          </a:p>
          <a:p>
            <a:pPr algn="ctr"/>
            <a:r>
              <a:rPr lang="es-EC" sz="2000" noProof="0" dirty="0"/>
              <a:t>Conocer los fundamentos teóricos y prácticos del análisis de datos</a:t>
            </a:r>
          </a:p>
          <a:p>
            <a:pPr algn="ctr"/>
            <a:endParaRPr lang="es-EC" sz="2000" noProof="0" dirty="0"/>
          </a:p>
          <a:p>
            <a:pPr algn="ctr"/>
            <a:r>
              <a:rPr lang="es-EC" sz="2000" noProof="0" dirty="0"/>
              <a:t>Desarrollar destrezas en el análisis exploratorio, inferencial, y predictivo</a:t>
            </a:r>
          </a:p>
          <a:p>
            <a:pPr algn="ctr"/>
            <a:endParaRPr lang="es-EC" sz="2000" noProof="0" dirty="0"/>
          </a:p>
          <a:p>
            <a:pPr algn="ctr"/>
            <a:r>
              <a:rPr lang="es-EC" sz="2000" noProof="0" dirty="0"/>
              <a:t>Conocer las nuevas tendencias en minería de datos y machine </a:t>
            </a:r>
            <a:r>
              <a:rPr lang="es-EC" sz="2000" noProof="0" dirty="0" err="1"/>
              <a:t>learning</a:t>
            </a:r>
            <a:endParaRPr lang="es-EC" sz="2000" noProof="0" dirty="0"/>
          </a:p>
          <a:p>
            <a:pPr indent="0" algn="ctr">
              <a:buNone/>
            </a:pPr>
            <a:endParaRPr lang="es-EC" sz="2000" b="1" noProof="0" dirty="0"/>
          </a:p>
          <a:p>
            <a:pPr indent="0" algn="ctr">
              <a:buNone/>
            </a:pPr>
            <a:endParaRPr lang="es-EC" sz="2000" noProof="0" dirty="0"/>
          </a:p>
          <a:p>
            <a:pPr indent="0" algn="ctr">
              <a:buNone/>
            </a:pPr>
            <a:endParaRPr lang="es-EC" sz="2000" noProof="0" dirty="0"/>
          </a:p>
          <a:p>
            <a:pPr indent="0" algn="ctr">
              <a:buNone/>
            </a:pPr>
            <a:endParaRPr lang="es-EC" sz="2000" noProof="0" dirty="0"/>
          </a:p>
          <a:p>
            <a:pPr indent="0" algn="ctr">
              <a:buNone/>
            </a:pPr>
            <a:endParaRPr lang="es-EC" sz="2000" noProof="0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175437-AC0C-69B2-4D60-7FE5DB481F5A}"/>
              </a:ext>
            </a:extLst>
          </p:cNvPr>
          <p:cNvCxnSpPr/>
          <p:nvPr/>
        </p:nvCxnSpPr>
        <p:spPr>
          <a:xfrm>
            <a:off x="1504335" y="2497392"/>
            <a:ext cx="90948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076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E7DA8-47FE-DB3B-DB8F-0CA25EA46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Dentro del contexto del máster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37DB55F-D350-8835-AE3E-F9E1D63399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3525128"/>
              </p:ext>
            </p:extLst>
          </p:nvPr>
        </p:nvGraphicFramePr>
        <p:xfrm>
          <a:off x="649239" y="887413"/>
          <a:ext cx="10891934" cy="5084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0600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7E6AA-5175-FE7C-6AB0-7A25C6CEE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337C7-AD18-270B-5983-BF7B1C23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Dentro del contexto del máster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D95C5E28-84CE-5441-3461-5D48FDF8F22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123143"/>
              </p:ext>
            </p:extLst>
          </p:nvPr>
        </p:nvGraphicFramePr>
        <p:xfrm>
          <a:off x="649239" y="887413"/>
          <a:ext cx="10891934" cy="5084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27089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EB8A-BDBA-C8AF-AC1F-CEF9E10F7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Qué es este curso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44F0B-6F98-C0F8-50D7-7964E69603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44958" y="1367194"/>
            <a:ext cx="8100495" cy="4125199"/>
          </a:xfrm>
        </p:spPr>
        <p:txBody>
          <a:bodyPr/>
          <a:lstStyle/>
          <a:p>
            <a:pPr algn="ctr"/>
            <a:r>
              <a:rPr lang="es-EC" sz="2400" noProof="0" dirty="0"/>
              <a:t>Enfoque en desarrollar 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intuición</a:t>
            </a:r>
            <a:r>
              <a:rPr lang="es-EC" sz="2400" noProof="0" dirty="0"/>
              <a:t> y 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aplicar</a:t>
            </a:r>
            <a:r>
              <a:rPr lang="es-EC" sz="2400" noProof="0" dirty="0"/>
              <a:t> ciencia de datos a 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retos urbanos</a:t>
            </a:r>
            <a:r>
              <a:rPr lang="es-EC" sz="2400" noProof="0" dirty="0"/>
              <a:t>. </a:t>
            </a:r>
          </a:p>
          <a:p>
            <a:pPr algn="ctr"/>
            <a:endParaRPr lang="es-EC" sz="2400" noProof="0" dirty="0"/>
          </a:p>
          <a:p>
            <a:pPr algn="ctr"/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Introducción amplia </a:t>
            </a:r>
            <a:r>
              <a:rPr lang="es-EC" sz="2400" noProof="0" dirty="0"/>
              <a:t>a herramientas y conceptos clave</a:t>
            </a:r>
          </a:p>
          <a:p>
            <a:pPr algn="ctr"/>
            <a:endParaRPr lang="es-EC" sz="2400" noProof="0" dirty="0"/>
          </a:p>
          <a:p>
            <a:pPr algn="ctr"/>
            <a:r>
              <a:rPr lang="es-EC" sz="2400" noProof="0" dirty="0"/>
              <a:t>El curso ofrece un marco general; </a:t>
            </a:r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la profundización queda en manos del estudiante</a:t>
            </a:r>
            <a:r>
              <a:rPr lang="es-EC" sz="2400" noProof="0" dirty="0"/>
              <a:t>. </a:t>
            </a:r>
          </a:p>
          <a:p>
            <a:pPr algn="ctr"/>
            <a:endParaRPr lang="es-EC" sz="2400" noProof="0" dirty="0"/>
          </a:p>
          <a:p>
            <a:pPr algn="ctr"/>
            <a:r>
              <a:rPr lang="es-EC" sz="2400" noProof="0" dirty="0"/>
              <a:t>Enfocado en aplicar, evaluar e interpretar modelo para la toma de decisiones informadas.</a:t>
            </a:r>
          </a:p>
          <a:p>
            <a:pPr algn="ctr"/>
            <a:endParaRPr lang="es-EC" sz="2400" noProof="0" dirty="0"/>
          </a:p>
          <a:p>
            <a:pPr algn="ctr"/>
            <a:endParaRPr lang="es-EC" sz="2400" noProof="0" dirty="0"/>
          </a:p>
        </p:txBody>
      </p:sp>
    </p:spTree>
    <p:extLst>
      <p:ext uri="{BB962C8B-B14F-4D97-AF65-F5344CB8AC3E}">
        <p14:creationId xmlns:p14="http://schemas.microsoft.com/office/powerpoint/2010/main" val="274518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9F639-C641-C580-8AAB-E50155BB8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Qué </a:t>
            </a:r>
            <a:r>
              <a:rPr lang="es-EC" sz="20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</a:t>
            </a:r>
            <a:r>
              <a:rPr lang="es-EC" noProof="0" dirty="0"/>
              <a:t> es este curso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5DBC18-9E42-D3DC-29CC-290D47FA9D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74896" y="1365866"/>
            <a:ext cx="10453320" cy="4127856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54425" rIns="108850" bIns="54425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</a:t>
            </a:r>
            <a:r>
              <a:rPr lang="es-EC" sz="2400" noProof="0" dirty="0"/>
              <a:t> es un curso de especialización profunda</a:t>
            </a:r>
          </a:p>
          <a:p>
            <a:pPr algn="ctr"/>
            <a:endParaRPr lang="es-EC" sz="2400" noProof="0" dirty="0"/>
          </a:p>
          <a:p>
            <a:pPr algn="ctr"/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</a:t>
            </a:r>
            <a:r>
              <a:rPr lang="es-EC" sz="2400" noProof="0" dirty="0"/>
              <a:t> es un curso teórico ni matemáticamente intensivo</a:t>
            </a:r>
          </a:p>
          <a:p>
            <a:pPr algn="ctr"/>
            <a:endParaRPr lang="es-EC" sz="2400" noProof="0" dirty="0"/>
          </a:p>
          <a:p>
            <a:pPr algn="ctr"/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 </a:t>
            </a:r>
            <a:r>
              <a:rPr lang="es-EC" sz="2400" noProof="0" dirty="0"/>
              <a:t>es un curso centrado en una librería, </a:t>
            </a:r>
            <a:r>
              <a:rPr lang="es-EC" sz="2400" noProof="0" dirty="0" err="1"/>
              <a:t>framework</a:t>
            </a:r>
            <a:r>
              <a:rPr lang="es-EC" sz="2400" noProof="0" dirty="0"/>
              <a:t> o </a:t>
            </a:r>
            <a:r>
              <a:rPr lang="es-EC" sz="2400" noProof="0" dirty="0" err="1"/>
              <a:t>stack</a:t>
            </a:r>
            <a:r>
              <a:rPr lang="es-EC" sz="2400" noProof="0" dirty="0"/>
              <a:t> específico.</a:t>
            </a:r>
          </a:p>
          <a:p>
            <a:pPr algn="ctr"/>
            <a:endParaRPr lang="es-EC" sz="2400" noProof="0" dirty="0"/>
          </a:p>
          <a:p>
            <a:pPr algn="ctr"/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No</a:t>
            </a:r>
            <a:r>
              <a:rPr lang="es-EC" sz="2400" noProof="0" dirty="0"/>
              <a:t> es un curso para “aplicar modelos como cajas negras”</a:t>
            </a:r>
          </a:p>
          <a:p>
            <a:pPr algn="ctr"/>
            <a:endParaRPr lang="es-EC" sz="2400" b="1" noProof="0" dirty="0">
              <a:solidFill>
                <a:schemeClr val="accent6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algn="ctr"/>
            <a:r>
              <a:rPr lang="es-EC" sz="2400" b="1" noProof="0" dirty="0">
                <a:solidFill>
                  <a:schemeClr val="accent6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Requiere participación activa y trabajo autónomo</a:t>
            </a:r>
          </a:p>
        </p:txBody>
      </p:sp>
    </p:spTree>
    <p:extLst>
      <p:ext uri="{BB962C8B-B14F-4D97-AF65-F5344CB8AC3E}">
        <p14:creationId xmlns:p14="http://schemas.microsoft.com/office/powerpoint/2010/main" val="2038983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CC27E-9297-7409-B11F-FDAFAA0AA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noProof="0" dirty="0"/>
              <a:t>Plan del curso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20BD6-4095-8286-0DC9-786B93992C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323" y="808038"/>
            <a:ext cx="10526466" cy="4114800"/>
          </a:xfrm>
        </p:spPr>
        <p:txBody>
          <a:bodyPr/>
          <a:lstStyle/>
          <a:p>
            <a:pPr algn="ctr"/>
            <a:r>
              <a:rPr lang="es-EC" sz="1800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Formato del curso: intensivo de 1,5 semanas, con clases de 4 horas (15:00–19:00), combinando 1,5 horas de teoría y 2,5 horas de trabajo práctico.</a:t>
            </a:r>
          </a:p>
          <a:p>
            <a:endParaRPr lang="es-EC" noProof="0" dirty="0"/>
          </a:p>
          <a:p>
            <a:endParaRPr lang="es-EC" noProof="0" dirty="0"/>
          </a:p>
          <a:p>
            <a:endParaRPr lang="es-EC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Miércoles 14 de Enero	</a:t>
            </a:r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Introducción y Fundamentos de Inferencia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Jueves 15 de Enero 	</a:t>
            </a:r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Pruebas de Hipótesis y Regresión Lineal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Viernes 16 de Enero	</a:t>
            </a:r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Modelos de Clasificación (Parte 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Lunes 19 de Enero:	</a:t>
            </a:r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Modelos de Clasificación (Parte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Martes 20 de Enero:	</a:t>
            </a:r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Modelos de Agrupamiento y Reducción de Dimensionalidad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Miércoles 21 de Enero:	</a:t>
            </a:r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Análisis de Series Temporales y Ética en Ciencia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Jueves 22 de Enero:	</a:t>
            </a:r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Introducción a las Redes Neuronales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noProof="0" dirty="0"/>
              <a:t>Viernes 24 de Enero:	</a:t>
            </a:r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Temas Avanzados: </a:t>
            </a:r>
            <a:r>
              <a:rPr lang="es-EC" b="1" noProof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CNNs</a:t>
            </a:r>
            <a:r>
              <a:rPr lang="es-EC" b="1" noProof="0" dirty="0">
                <a:latin typeface="Open Sans" pitchFamily="2" charset="0"/>
                <a:ea typeface="Open Sans" pitchFamily="2" charset="0"/>
                <a:cs typeface="Open Sans" pitchFamily="2" charset="0"/>
              </a:rPr>
              <a:t> y Transfer </a:t>
            </a:r>
            <a:r>
              <a:rPr lang="es-EC" b="1" noProof="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Learning</a:t>
            </a:r>
            <a:endParaRPr lang="es-EC" b="1" noProof="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C" noProof="0" dirty="0"/>
          </a:p>
        </p:txBody>
      </p:sp>
    </p:spTree>
    <p:extLst>
      <p:ext uri="{BB962C8B-B14F-4D97-AF65-F5344CB8AC3E}">
        <p14:creationId xmlns:p14="http://schemas.microsoft.com/office/powerpoint/2010/main" val="248144593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8"/>
  <p:tag name="MMPROD_UIDATA" val="&lt;database version=&quot;6.0&quot;&gt;&lt;object type=&quot;1&quot; unique_id=&quot;10001&quot;&gt;&lt;object type=&quot;8&quot; unique_id=&quot;10002&quot;&gt;&lt;/object&gt;&lt;object type=&quot;2&quot; unique_id=&quot;10003&quot;&gt;&lt;object type=&quot;3&quot; unique_id=&quot;10004&quot;&gt;&lt;property id=&quot;20148&quot; value=&quot;5&quot;/&gt;&lt;property id=&quot;20300&quot; value=&quot;Slide 1&quot;/&gt;&lt;property id=&quot;20307&quot; value=&quot;258&quot;/&gt;&lt;/object&gt;&lt;object type=&quot;3&quot; unique_id=&quot;10005&quot;&gt;&lt;property id=&quot;20148&quot; value=&quot;5&quot;/&gt;&lt;property id=&quot;20300&quot; value=&quot;Slide 2&quot;/&gt;&lt;property id=&quot;20307&quot; value=&quot;257&quot;/&gt;&lt;/object&gt;&lt;/object&gt;&lt;/object&gt;&lt;/database&gt;"/>
</p:tagLst>
</file>

<file path=ppt/theme/theme1.xml><?xml version="1.0" encoding="utf-8"?>
<a:theme xmlns:a="http://schemas.openxmlformats.org/drawingml/2006/main" name="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2.xml><?xml version="1.0" encoding="utf-8"?>
<a:theme xmlns:a="http://schemas.openxmlformats.org/drawingml/2006/main" name="1_Foster+Partners_template 2013">
  <a:themeElements>
    <a:clrScheme name="Foster + Partners PPT colours">
      <a:dk1>
        <a:srgbClr val="565656"/>
      </a:dk1>
      <a:lt1>
        <a:srgbClr val="DDDDDD"/>
      </a:lt1>
      <a:dk2>
        <a:srgbClr val="000000"/>
      </a:dk2>
      <a:lt2>
        <a:srgbClr val="FFFFFF"/>
      </a:lt2>
      <a:accent1>
        <a:srgbClr val="FFF166"/>
      </a:accent1>
      <a:accent2>
        <a:srgbClr val="EE7F00"/>
      </a:accent2>
      <a:accent3>
        <a:srgbClr val="FF0000"/>
      </a:accent3>
      <a:accent4>
        <a:srgbClr val="71C333"/>
      </a:accent4>
      <a:accent5>
        <a:srgbClr val="1DBBE9"/>
      </a:accent5>
      <a:accent6>
        <a:srgbClr val="1956AF"/>
      </a:accent6>
      <a:hlink>
        <a:srgbClr val="992BB7"/>
      </a:hlink>
      <a:folHlink>
        <a:srgbClr val="87856C"/>
      </a:folHlink>
    </a:clrScheme>
    <a:fontScheme name="Foster + Partners fotn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 smtClean="0"/>
        </a:defPPr>
      </a:lstStyle>
    </a:txDef>
  </a:objectDefaults>
  <a:extraClrSchemeLst>
    <a:extraClrScheme>
      <a:clrScheme name="Foster+Partners_template200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3">
        <a:dk1>
          <a:srgbClr val="808080"/>
        </a:dk1>
        <a:lt1>
          <a:srgbClr val="C0C0C0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A4A4A4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Foster+Partners_template2008 14">
        <a:dk1>
          <a:srgbClr val="000000"/>
        </a:dk1>
        <a:lt1>
          <a:srgbClr val="FFFFFF"/>
        </a:lt1>
        <a:dk2>
          <a:srgbClr val="FFFFFF"/>
        </a:dk2>
        <a:lt2>
          <a:srgbClr val="000000"/>
        </a:lt2>
        <a:accent1>
          <a:srgbClr val="FFFF99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Foster+Partners_template2008 15">
        <a:dk1>
          <a:srgbClr val="808080"/>
        </a:dk1>
        <a:lt1>
          <a:srgbClr val="DDDDDD"/>
        </a:lt1>
        <a:dk2>
          <a:srgbClr val="000000"/>
        </a:dk2>
        <a:lt2>
          <a:srgbClr val="FFFFFF"/>
        </a:lt2>
        <a:accent1>
          <a:srgbClr val="FFFF99"/>
        </a:accent1>
        <a:accent2>
          <a:srgbClr val="FFCC66"/>
        </a:accent2>
        <a:accent3>
          <a:srgbClr val="AAAAAA"/>
        </a:accent3>
        <a:accent4>
          <a:srgbClr val="BDBDBD"/>
        </a:accent4>
        <a:accent5>
          <a:srgbClr val="FFFFCA"/>
        </a:accent5>
        <a:accent6>
          <a:srgbClr val="E7B95C"/>
        </a:accent6>
        <a:hlink>
          <a:srgbClr val="FF9900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oster+Partners_white_16x9_2019.pptx" id="{A325104D-7B6B-4DC2-829D-AB456116C95B}" vid="{77D86C47-FD96-465A-B723-A018830516D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031F1B99BD28479046B99E0BB1DD4F" ma:contentTypeVersion="14" ma:contentTypeDescription="Create a new document." ma:contentTypeScope="" ma:versionID="a13c93741b2e1e67f0a2721f11a4b9f3">
  <xsd:schema xmlns:xsd="http://www.w3.org/2001/XMLSchema" xmlns:xs="http://www.w3.org/2001/XMLSchema" xmlns:p="http://schemas.microsoft.com/office/2006/metadata/properties" xmlns:ns2="bb607934-979d-426f-bc8c-1c62ad83e693" xmlns:ns3="0ac69bb8-fd78-49e3-b5a4-9113b319d7ac" targetNamespace="http://schemas.microsoft.com/office/2006/metadata/properties" ma:root="true" ma:fieldsID="4508705b441b207914442563c2876aea" ns2:_="" ns3:_="">
    <xsd:import namespace="bb607934-979d-426f-bc8c-1c62ad83e693"/>
    <xsd:import namespace="0ac69bb8-fd78-49e3-b5a4-9113b319d7a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607934-979d-426f-bc8c-1c62ad83e69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62979705-429e-4ac2-8014-32167a7a8c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c69bb8-fd78-49e3-b5a4-9113b319d7a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b607934-979d-426f-bc8c-1c62ad83e69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873921-D00C-45F6-B7F4-402035C71E3D}">
  <ds:schemaRefs>
    <ds:schemaRef ds:uri="0ac69bb8-fd78-49e3-b5a4-9113b319d7ac"/>
    <ds:schemaRef ds:uri="bb607934-979d-426f-bc8c-1c62ad83e69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57000C0-7051-43B6-A407-D81F70861508}">
  <ds:schemaRefs>
    <ds:schemaRef ds:uri="bb607934-979d-426f-bc8c-1c62ad83e693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BC5AAAE-4105-4A71-B833-FE7031C2571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Foster+Partners_white_16x9_2019</Template>
  <TotalTime>0</TotalTime>
  <Words>1669</Words>
  <Application>Microsoft Office PowerPoint</Application>
  <PresentationFormat>Custom</PresentationFormat>
  <Paragraphs>298</Paragraphs>
  <Slides>31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3" baseType="lpstr">
      <vt:lpstr>Arial</vt:lpstr>
      <vt:lpstr>Raleway</vt:lpstr>
      <vt:lpstr>Roboto</vt:lpstr>
      <vt:lpstr>Open Sans</vt:lpstr>
      <vt:lpstr>Calibri Light</vt:lpstr>
      <vt:lpstr>Roboto Light</vt:lpstr>
      <vt:lpstr>Open Sans Light</vt:lpstr>
      <vt:lpstr>Open Sans Condensed Light</vt:lpstr>
      <vt:lpstr>Calibri</vt:lpstr>
      <vt:lpstr>Open Sans Semibold</vt:lpstr>
      <vt:lpstr>Foster+Partners_template 2013</vt:lpstr>
      <vt:lpstr>1_Foster+Partners_template 2013</vt:lpstr>
      <vt:lpstr>Manejo y Análisis de Datos</vt:lpstr>
      <vt:lpstr>PowerPoint Presentation</vt:lpstr>
      <vt:lpstr>Intro - Instructor</vt:lpstr>
      <vt:lpstr>Objetivos del curso</vt:lpstr>
      <vt:lpstr>Dentro del contexto del máster</vt:lpstr>
      <vt:lpstr>Dentro del contexto del máster</vt:lpstr>
      <vt:lpstr>Qué es este curso</vt:lpstr>
      <vt:lpstr>Qué NO es este curso</vt:lpstr>
      <vt:lpstr>Plan del curso</vt:lpstr>
      <vt:lpstr>Expectativa</vt:lpstr>
      <vt:lpstr>Cómo serán evaluados</vt:lpstr>
      <vt:lpstr>Qué caracteriza a un buen ensayo cuantitativo?</vt:lpstr>
      <vt:lpstr>Claves para leer un artículo cuantitativo</vt:lpstr>
      <vt:lpstr>Claves para leer un artículo cuantitativo</vt:lpstr>
      <vt:lpstr>Claves para leer un artículo cuantitativo</vt:lpstr>
      <vt:lpstr>Interludio</vt:lpstr>
      <vt:lpstr>PowerPoint Presentation</vt:lpstr>
      <vt:lpstr>Qué es la Ciencia de Datos y el Machine Learning?</vt:lpstr>
      <vt:lpstr>Ciclo de Vida de la Ciencia de Datos</vt:lpstr>
      <vt:lpstr>1. Formulación del problema / pregunta</vt:lpstr>
      <vt:lpstr>2. Adquisición y limpieza de datos</vt:lpstr>
      <vt:lpstr>3. Análisis exploratorio de datos y visualización </vt:lpstr>
      <vt:lpstr>4. Predicción e inferencia</vt:lpstr>
      <vt:lpstr>El proceso de la Ciencia de Datos en resumen</vt:lpstr>
      <vt:lpstr>Un nuevo paradigma</vt:lpstr>
      <vt:lpstr>Modelado sustituto y descubrimiento de conocimiento</vt:lpstr>
      <vt:lpstr>Modelado sustituto y descubrimiento de conocimiento</vt:lpstr>
      <vt:lpstr>PowerPoint Presentation</vt:lpstr>
      <vt:lpstr>Los LLMs van a reemplazar a los científicos de datos?</vt:lpstr>
      <vt:lpstr>Los LLMs van a reemplazar a los científicos de datos?</vt:lpstr>
      <vt:lpstr>Practica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Laurens Versluis</dc:creator>
  <cp:lastModifiedBy>Mateo Neira</cp:lastModifiedBy>
  <cp:revision>60</cp:revision>
  <dcterms:created xsi:type="dcterms:W3CDTF">2024-06-10T08:35:43Z</dcterms:created>
  <dcterms:modified xsi:type="dcterms:W3CDTF">2026-01-14T15:54:47Z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0x010100C7031F1B99BD28479046B99E0BB1DD4F</vt:lpwstr>
  </property>
  <property fmtid="{D5CDD505-2E9C-101B-9397-08002B2CF9AE}" pid="3" name="MediaServiceImageTags">
    <vt:lpwstr/>
  </property>
</Properties>
</file>